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40"/>
  </p:notesMasterIdLst>
  <p:sldIdLst>
    <p:sldId id="460" r:id="rId3"/>
    <p:sldId id="461" r:id="rId4"/>
    <p:sldId id="318" r:id="rId5"/>
    <p:sldId id="424" r:id="rId6"/>
    <p:sldId id="425" r:id="rId7"/>
    <p:sldId id="321" r:id="rId8"/>
    <p:sldId id="319" r:id="rId9"/>
    <p:sldId id="401" r:id="rId10"/>
    <p:sldId id="322" r:id="rId11"/>
    <p:sldId id="329" r:id="rId12"/>
    <p:sldId id="405" r:id="rId13"/>
    <p:sldId id="330" r:id="rId14"/>
    <p:sldId id="407" r:id="rId15"/>
    <p:sldId id="323" r:id="rId16"/>
    <p:sldId id="324" r:id="rId17"/>
    <p:sldId id="462" r:id="rId18"/>
    <p:sldId id="325" r:id="rId19"/>
    <p:sldId id="413" r:id="rId20"/>
    <p:sldId id="336" r:id="rId21"/>
    <p:sldId id="415" r:id="rId22"/>
    <p:sldId id="416" r:id="rId23"/>
    <p:sldId id="418" r:id="rId24"/>
    <p:sldId id="420" r:id="rId25"/>
    <p:sldId id="331" r:id="rId26"/>
    <p:sldId id="332" r:id="rId27"/>
    <p:sldId id="333" r:id="rId28"/>
    <p:sldId id="335" r:id="rId29"/>
    <p:sldId id="337" r:id="rId30"/>
    <p:sldId id="334" r:id="rId31"/>
    <p:sldId id="338" r:id="rId32"/>
    <p:sldId id="354" r:id="rId33"/>
    <p:sldId id="355" r:id="rId34"/>
    <p:sldId id="421" r:id="rId35"/>
    <p:sldId id="339" r:id="rId36"/>
    <p:sldId id="356" r:id="rId37"/>
    <p:sldId id="422" r:id="rId38"/>
    <p:sldId id="423" r:id="rId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A3D0EF"/>
    <a:srgbClr val="CCECFF"/>
    <a:srgbClr val="BCE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0" autoAdjust="0"/>
    <p:restoredTop sz="70769" autoAdjust="0"/>
  </p:normalViewPr>
  <p:slideViewPr>
    <p:cSldViewPr>
      <p:cViewPr varScale="1">
        <p:scale>
          <a:sx n="48" d="100"/>
          <a:sy n="48" d="100"/>
        </p:scale>
        <p:origin x="182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F5DA2107-F6AC-4BAE-AF8E-5A5BEB21699C}" type="datetimeFigureOut">
              <a:rPr lang="zh-CN" altLang="en-US"/>
              <a:t>2021/5/24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797FE783-40EA-4480-A6BC-40DBE51D4E38}"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ln>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1DBEB6-25FF-4A9B-9D18-180DFE7F251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11</a:t>
            </a:fld>
            <a:endParaRPr lang="zh-CN" altLang="en-US"/>
          </a:p>
        </p:txBody>
      </p:sp>
    </p:spTree>
    <p:extLst>
      <p:ext uri="{BB962C8B-B14F-4D97-AF65-F5344CB8AC3E}">
        <p14:creationId xmlns:p14="http://schemas.microsoft.com/office/powerpoint/2010/main" val="1322929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12</a:t>
            </a:fld>
            <a:endParaRPr lang="zh-CN" altLang="en-US"/>
          </a:p>
        </p:txBody>
      </p:sp>
    </p:spTree>
    <p:extLst>
      <p:ext uri="{BB962C8B-B14F-4D97-AF65-F5344CB8AC3E}">
        <p14:creationId xmlns:p14="http://schemas.microsoft.com/office/powerpoint/2010/main" val="226039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13</a:t>
            </a:fld>
            <a:endParaRPr lang="zh-CN" altLang="en-US"/>
          </a:p>
        </p:txBody>
      </p:sp>
    </p:spTree>
    <p:extLst>
      <p:ext uri="{BB962C8B-B14F-4D97-AF65-F5344CB8AC3E}">
        <p14:creationId xmlns:p14="http://schemas.microsoft.com/office/powerpoint/2010/main" val="160569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14</a:t>
            </a:fld>
            <a:endParaRPr lang="zh-CN" altLang="en-US"/>
          </a:p>
        </p:txBody>
      </p:sp>
    </p:spTree>
    <p:extLst>
      <p:ext uri="{BB962C8B-B14F-4D97-AF65-F5344CB8AC3E}">
        <p14:creationId xmlns:p14="http://schemas.microsoft.com/office/powerpoint/2010/main" val="3823020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15</a:t>
            </a:fld>
            <a:endParaRPr lang="zh-CN" altLang="en-US"/>
          </a:p>
        </p:txBody>
      </p:sp>
    </p:spTree>
    <p:extLst>
      <p:ext uri="{BB962C8B-B14F-4D97-AF65-F5344CB8AC3E}">
        <p14:creationId xmlns:p14="http://schemas.microsoft.com/office/powerpoint/2010/main" val="4189579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16</a:t>
            </a:fld>
            <a:endParaRPr lang="zh-CN" altLang="en-US"/>
          </a:p>
        </p:txBody>
      </p:sp>
    </p:spTree>
    <p:extLst>
      <p:ext uri="{BB962C8B-B14F-4D97-AF65-F5344CB8AC3E}">
        <p14:creationId xmlns:p14="http://schemas.microsoft.com/office/powerpoint/2010/main" val="290013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18</a:t>
            </a:fld>
            <a:endParaRPr lang="zh-CN" altLang="en-US"/>
          </a:p>
        </p:txBody>
      </p:sp>
    </p:spTree>
    <p:extLst>
      <p:ext uri="{BB962C8B-B14F-4D97-AF65-F5344CB8AC3E}">
        <p14:creationId xmlns:p14="http://schemas.microsoft.com/office/powerpoint/2010/main" val="146588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20</a:t>
            </a:fld>
            <a:endParaRPr lang="zh-CN" altLang="en-US"/>
          </a:p>
        </p:txBody>
      </p:sp>
    </p:spTree>
    <p:extLst>
      <p:ext uri="{BB962C8B-B14F-4D97-AF65-F5344CB8AC3E}">
        <p14:creationId xmlns:p14="http://schemas.microsoft.com/office/powerpoint/2010/main" val="510199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21</a:t>
            </a:fld>
            <a:endParaRPr lang="zh-CN" altLang="en-US"/>
          </a:p>
        </p:txBody>
      </p:sp>
    </p:spTree>
    <p:extLst>
      <p:ext uri="{BB962C8B-B14F-4D97-AF65-F5344CB8AC3E}">
        <p14:creationId xmlns:p14="http://schemas.microsoft.com/office/powerpoint/2010/main" val="157493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22</a:t>
            </a:fld>
            <a:endParaRPr lang="zh-CN" altLang="en-US"/>
          </a:p>
        </p:txBody>
      </p:sp>
    </p:spTree>
    <p:extLst>
      <p:ext uri="{BB962C8B-B14F-4D97-AF65-F5344CB8AC3E}">
        <p14:creationId xmlns:p14="http://schemas.microsoft.com/office/powerpoint/2010/main" val="63261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3ECA3E-C905-441E-8205-4C316DE4A53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5570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24</a:t>
            </a:fld>
            <a:endParaRPr lang="zh-CN" altLang="en-US"/>
          </a:p>
        </p:txBody>
      </p:sp>
    </p:spTree>
    <p:extLst>
      <p:ext uri="{BB962C8B-B14F-4D97-AF65-F5344CB8AC3E}">
        <p14:creationId xmlns:p14="http://schemas.microsoft.com/office/powerpoint/2010/main" val="188386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25</a:t>
            </a:fld>
            <a:endParaRPr lang="zh-CN" altLang="en-US"/>
          </a:p>
        </p:txBody>
      </p:sp>
    </p:spTree>
    <p:extLst>
      <p:ext uri="{BB962C8B-B14F-4D97-AF65-F5344CB8AC3E}">
        <p14:creationId xmlns:p14="http://schemas.microsoft.com/office/powerpoint/2010/main" val="3790295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26</a:t>
            </a:fld>
            <a:endParaRPr lang="zh-CN" altLang="en-US"/>
          </a:p>
        </p:txBody>
      </p:sp>
    </p:spTree>
    <p:extLst>
      <p:ext uri="{BB962C8B-B14F-4D97-AF65-F5344CB8AC3E}">
        <p14:creationId xmlns:p14="http://schemas.microsoft.com/office/powerpoint/2010/main" val="796898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27</a:t>
            </a:fld>
            <a:endParaRPr lang="zh-CN" altLang="en-US"/>
          </a:p>
        </p:txBody>
      </p:sp>
    </p:spTree>
    <p:extLst>
      <p:ext uri="{BB962C8B-B14F-4D97-AF65-F5344CB8AC3E}">
        <p14:creationId xmlns:p14="http://schemas.microsoft.com/office/powerpoint/2010/main" val="3380293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28</a:t>
            </a:fld>
            <a:endParaRPr lang="zh-CN" altLang="en-US"/>
          </a:p>
        </p:txBody>
      </p:sp>
    </p:spTree>
    <p:extLst>
      <p:ext uri="{BB962C8B-B14F-4D97-AF65-F5344CB8AC3E}">
        <p14:creationId xmlns:p14="http://schemas.microsoft.com/office/powerpoint/2010/main" val="3205683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29</a:t>
            </a:fld>
            <a:endParaRPr lang="zh-CN" altLang="en-US"/>
          </a:p>
        </p:txBody>
      </p:sp>
    </p:spTree>
    <p:extLst>
      <p:ext uri="{BB962C8B-B14F-4D97-AF65-F5344CB8AC3E}">
        <p14:creationId xmlns:p14="http://schemas.microsoft.com/office/powerpoint/2010/main" val="3846715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30</a:t>
            </a:fld>
            <a:endParaRPr lang="zh-CN" altLang="en-US"/>
          </a:p>
        </p:txBody>
      </p:sp>
    </p:spTree>
    <p:extLst>
      <p:ext uri="{BB962C8B-B14F-4D97-AF65-F5344CB8AC3E}">
        <p14:creationId xmlns:p14="http://schemas.microsoft.com/office/powerpoint/2010/main" val="3273004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31</a:t>
            </a:fld>
            <a:endParaRPr lang="zh-CN" altLang="en-US"/>
          </a:p>
        </p:txBody>
      </p:sp>
    </p:spTree>
    <p:extLst>
      <p:ext uri="{BB962C8B-B14F-4D97-AF65-F5344CB8AC3E}">
        <p14:creationId xmlns:p14="http://schemas.microsoft.com/office/powerpoint/2010/main" val="355367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3</a:t>
            </a:fld>
            <a:endParaRPr lang="zh-CN" altLang="en-US"/>
          </a:p>
        </p:txBody>
      </p:sp>
    </p:spTree>
    <p:extLst>
      <p:ext uri="{BB962C8B-B14F-4D97-AF65-F5344CB8AC3E}">
        <p14:creationId xmlns:p14="http://schemas.microsoft.com/office/powerpoint/2010/main" val="407143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4</a:t>
            </a:fld>
            <a:endParaRPr lang="zh-CN" altLang="en-US"/>
          </a:p>
        </p:txBody>
      </p:sp>
    </p:spTree>
    <p:extLst>
      <p:ext uri="{BB962C8B-B14F-4D97-AF65-F5344CB8AC3E}">
        <p14:creationId xmlns:p14="http://schemas.microsoft.com/office/powerpoint/2010/main" val="1867020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6</a:t>
            </a:fld>
            <a:endParaRPr lang="zh-CN" altLang="en-US"/>
          </a:p>
        </p:txBody>
      </p:sp>
    </p:spTree>
    <p:extLst>
      <p:ext uri="{BB962C8B-B14F-4D97-AF65-F5344CB8AC3E}">
        <p14:creationId xmlns:p14="http://schemas.microsoft.com/office/powerpoint/2010/main" val="16252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7</a:t>
            </a:fld>
            <a:endParaRPr lang="zh-CN" altLang="en-US"/>
          </a:p>
        </p:txBody>
      </p:sp>
    </p:spTree>
    <p:extLst>
      <p:ext uri="{BB962C8B-B14F-4D97-AF65-F5344CB8AC3E}">
        <p14:creationId xmlns:p14="http://schemas.microsoft.com/office/powerpoint/2010/main" val="202307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8</a:t>
            </a:fld>
            <a:endParaRPr lang="zh-CN" altLang="en-US"/>
          </a:p>
        </p:txBody>
      </p:sp>
    </p:spTree>
    <p:extLst>
      <p:ext uri="{BB962C8B-B14F-4D97-AF65-F5344CB8AC3E}">
        <p14:creationId xmlns:p14="http://schemas.microsoft.com/office/powerpoint/2010/main" val="333784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9</a:t>
            </a:fld>
            <a:endParaRPr lang="zh-CN" altLang="en-US"/>
          </a:p>
        </p:txBody>
      </p:sp>
    </p:spTree>
    <p:extLst>
      <p:ext uri="{BB962C8B-B14F-4D97-AF65-F5344CB8AC3E}">
        <p14:creationId xmlns:p14="http://schemas.microsoft.com/office/powerpoint/2010/main" val="189571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7FE783-40EA-4480-A6BC-40DBE51D4E38}" type="slidenum">
              <a:rPr lang="zh-CN" altLang="en-US" smtClean="0"/>
              <a:t>10</a:t>
            </a:fld>
            <a:endParaRPr lang="zh-CN" altLang="en-US"/>
          </a:p>
        </p:txBody>
      </p:sp>
    </p:spTree>
    <p:extLst>
      <p:ext uri="{BB962C8B-B14F-4D97-AF65-F5344CB8AC3E}">
        <p14:creationId xmlns:p14="http://schemas.microsoft.com/office/powerpoint/2010/main" val="427627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9" name="标题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17" name="副标题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6" name="日期占位符 29"/>
          <p:cNvSpPr>
            <a:spLocks noGrp="1"/>
          </p:cNvSpPr>
          <p:nvPr>
            <p:ph type="dt" sz="half" idx="10"/>
          </p:nvPr>
        </p:nvSpPr>
        <p:spPr/>
        <p:txBody>
          <a:bodyPr/>
          <a:lstStyle>
            <a:lvl1pPr>
              <a:defRPr/>
            </a:lvl1pPr>
          </a:lstStyle>
          <a:p>
            <a:pPr>
              <a:defRPr/>
            </a:pPr>
            <a:fld id="{918C1B8E-C683-4958-8571-90910967407A}" type="datetimeFigureOut">
              <a:rPr lang="zh-CN" altLang="en-US"/>
              <a:t>2021/5/24</a:t>
            </a:fld>
            <a:endParaRPr lang="zh-CN" altLang="en-US"/>
          </a:p>
        </p:txBody>
      </p:sp>
      <p:sp>
        <p:nvSpPr>
          <p:cNvPr id="7" name="页脚占位符 18"/>
          <p:cNvSpPr>
            <a:spLocks noGrp="1"/>
          </p:cNvSpPr>
          <p:nvPr>
            <p:ph type="ftr" sz="quarter" idx="11"/>
          </p:nvPr>
        </p:nvSpPr>
        <p:spPr/>
        <p:txBody>
          <a:bodyPr/>
          <a:lstStyle>
            <a:lvl1pPr>
              <a:defRPr/>
            </a:lvl1pPr>
          </a:lstStyle>
          <a:p>
            <a:pPr>
              <a:defRPr/>
            </a:pPr>
            <a:endParaRPr lang="zh-CN" altLang="en-US"/>
          </a:p>
        </p:txBody>
      </p:sp>
      <p:sp>
        <p:nvSpPr>
          <p:cNvPr id="8" name="灯片编号占位符 26"/>
          <p:cNvSpPr>
            <a:spLocks noGrp="1"/>
          </p:cNvSpPr>
          <p:nvPr>
            <p:ph type="sldNum" sz="quarter" idx="12"/>
          </p:nvPr>
        </p:nvSpPr>
        <p:spPr/>
        <p:txBody>
          <a:bodyPr/>
          <a:lstStyle>
            <a:lvl1pPr>
              <a:defRPr/>
            </a:lvl1pPr>
          </a:lstStyle>
          <a:p>
            <a:fld id="{935C2DE1-39FE-4A13-8099-BAED1F34ED4D}" type="slidenum">
              <a:rPr lang="zh-CN" altLang="en-US"/>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0CA69B02-75C1-48E0-9269-68D84CB857A7}"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4F29DF78-3C56-4E24-85F6-2CD29F25FF96}" type="slidenum">
              <a:rPr lang="zh-CN" altLang="en-US"/>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BE3F7640-622A-4940-BE2E-FC39360968C6}"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8B18070B-A9A2-4487-84BB-C5269E00054C}" type="slidenum">
              <a:rPr lang="zh-CN" altLang="en-US"/>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152400"/>
            <a:ext cx="7696200" cy="5334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1371600" y="6248400"/>
            <a:ext cx="1905000" cy="457200"/>
          </a:xfr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556000" y="6248400"/>
            <a:ext cx="2895600" cy="4572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718300" y="6248400"/>
            <a:ext cx="1905000" cy="457200"/>
          </a:xfrm>
        </p:spPr>
        <p:txBody>
          <a:bodyPr/>
          <a:lstStyle>
            <a:lvl1pPr>
              <a:defRPr/>
            </a:lvl1pPr>
          </a:lstStyle>
          <a:p>
            <a:fld id="{4BB21A87-B33A-4FD9-9175-2B4738CF92BB}" type="slidenum">
              <a:rPr lang="zh-CN" altLang="en-US"/>
              <a:t>‹#›</a:t>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6870700" cy="16002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828800"/>
            <a:ext cx="37719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0100" y="1828800"/>
            <a:ext cx="3771900" cy="365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371600" y="6248400"/>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5560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718300" y="6248400"/>
            <a:ext cx="1905000" cy="457200"/>
          </a:xfrm>
        </p:spPr>
        <p:txBody>
          <a:bodyPr/>
          <a:lstStyle>
            <a:lvl1pPr>
              <a:defRPr/>
            </a:lvl1pPr>
          </a:lstStyle>
          <a:p>
            <a:fld id="{A36529D8-1BA0-478E-A8BD-9AAE2FD6E370}" type="slidenum">
              <a:rPr lang="zh-CN" altLang="en-US"/>
              <a:t>‹#›</a:t>
            </a:fld>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9" name="标题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17" name="副标题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6" name="日期占位符 29"/>
          <p:cNvSpPr>
            <a:spLocks noGrp="1"/>
          </p:cNvSpPr>
          <p:nvPr>
            <p:ph type="dt" sz="half" idx="10"/>
          </p:nvPr>
        </p:nvSpPr>
        <p:spPr/>
        <p:txBody>
          <a:bodyPr/>
          <a:lstStyle>
            <a:lvl1pPr>
              <a:defRPr/>
            </a:lvl1pPr>
          </a:lstStyle>
          <a:p>
            <a:pPr>
              <a:defRPr/>
            </a:pPr>
            <a:fld id="{A23DD9FE-DE98-4D2D-95DB-5277EB81180B}" type="datetimeFigureOut">
              <a:rPr lang="zh-CN" altLang="en-US"/>
              <a:t>2021/5/24</a:t>
            </a:fld>
            <a:endParaRPr lang="zh-CN" altLang="en-US"/>
          </a:p>
        </p:txBody>
      </p:sp>
      <p:sp>
        <p:nvSpPr>
          <p:cNvPr id="7" name="页脚占位符 18"/>
          <p:cNvSpPr>
            <a:spLocks noGrp="1"/>
          </p:cNvSpPr>
          <p:nvPr>
            <p:ph type="ftr" sz="quarter" idx="11"/>
          </p:nvPr>
        </p:nvSpPr>
        <p:spPr/>
        <p:txBody>
          <a:bodyPr/>
          <a:lstStyle>
            <a:lvl1pPr>
              <a:defRPr/>
            </a:lvl1pPr>
          </a:lstStyle>
          <a:p>
            <a:pPr>
              <a:defRPr/>
            </a:pPr>
            <a:endParaRPr lang="zh-CN" altLang="en-US"/>
          </a:p>
        </p:txBody>
      </p:sp>
      <p:sp>
        <p:nvSpPr>
          <p:cNvPr id="8" name="灯片编号占位符 26"/>
          <p:cNvSpPr>
            <a:spLocks noGrp="1"/>
          </p:cNvSpPr>
          <p:nvPr>
            <p:ph type="sldNum" sz="quarter" idx="12"/>
          </p:nvPr>
        </p:nvSpPr>
        <p:spPr/>
        <p:txBody>
          <a:bodyPr/>
          <a:lstStyle>
            <a:lvl1pPr>
              <a:defRPr/>
            </a:lvl1pPr>
          </a:lstStyle>
          <a:p>
            <a:fld id="{D04C3A7B-9422-4235-B9A8-BDEA98F9FC41}" type="slidenum">
              <a:rPr lang="zh-CN" altLang="en-US"/>
              <a:t>‹#›</a:t>
            </a:fld>
            <a:endParaRPr lang="en-US" altLang="zh-CN"/>
          </a:p>
        </p:txBody>
      </p:sp>
    </p:spTree>
    <p:extLst>
      <p:ext uri="{BB962C8B-B14F-4D97-AF65-F5344CB8AC3E}">
        <p14:creationId xmlns:p14="http://schemas.microsoft.com/office/powerpoint/2010/main" val="38008080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6408BC31-DB9C-4A92-BA54-31B27601B064}"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C62239C8-E137-4F34-B5AD-42D73ACC0368}" type="slidenum">
              <a:rPr lang="zh-CN" altLang="en-US"/>
              <a:t>‹#›</a:t>
            </a:fld>
            <a:endParaRPr lang="en-US" altLang="zh-CN"/>
          </a:p>
        </p:txBody>
      </p:sp>
    </p:spTree>
    <p:extLst>
      <p:ext uri="{BB962C8B-B14F-4D97-AF65-F5344CB8AC3E}">
        <p14:creationId xmlns:p14="http://schemas.microsoft.com/office/powerpoint/2010/main" val="13029267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2" name="标题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3" name="文本占位符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a:defRPr/>
            </a:pPr>
            <a:fld id="{078DCF2F-A634-492D-B8C8-A2CC5B7CA51A}" type="datetimeFigureOut">
              <a:rPr lang="zh-CN" altLang="en-US"/>
              <a:t>2021/5/24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fld id="{701434F9-9A48-4E69-9C2D-FA1AB564AD1A}" type="slidenum">
              <a:rPr lang="zh-CN" altLang="en-US"/>
              <a:t>‹#›</a:t>
            </a:fld>
            <a:endParaRPr lang="en-US" altLang="zh-CN"/>
          </a:p>
        </p:txBody>
      </p:sp>
    </p:spTree>
    <p:extLst>
      <p:ext uri="{BB962C8B-B14F-4D97-AF65-F5344CB8AC3E}">
        <p14:creationId xmlns:p14="http://schemas.microsoft.com/office/powerpoint/2010/main" val="20250712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403CC555-5FFF-43AA-B84B-7CC3AEA4D1D4}" type="datetimeFigureOut">
              <a:rPr lang="zh-CN" altLang="en-US"/>
              <a:t>2021/5/24</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fld id="{6FEA6454-8184-4C01-9CC8-2785EC4A48B7}" type="slidenum">
              <a:rPr lang="zh-CN" altLang="en-US"/>
              <a:t>‹#›</a:t>
            </a:fld>
            <a:endParaRPr lang="en-US" altLang="zh-CN"/>
          </a:p>
        </p:txBody>
      </p:sp>
    </p:spTree>
    <p:extLst>
      <p:ext uri="{BB962C8B-B14F-4D97-AF65-F5344CB8AC3E}">
        <p14:creationId xmlns:p14="http://schemas.microsoft.com/office/powerpoint/2010/main" val="6221080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lstStyle>
          <a:p>
            <a:pPr>
              <a:defRPr/>
            </a:pPr>
            <a:fld id="{35535842-AE5E-4EBA-9DB2-65C618BACE21}" type="datetimeFigureOut">
              <a:rPr lang="zh-CN" altLang="en-US"/>
              <a:t>2021/5/24</a:t>
            </a:fld>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75B709AE-480C-44F2-81D0-B23443E9B820}" type="slidenum">
              <a:rPr lang="zh-CN" altLang="en-US"/>
              <a:t>‹#›</a:t>
            </a:fld>
            <a:endParaRPr lang="en-US" altLang="zh-CN"/>
          </a:p>
        </p:txBody>
      </p:sp>
    </p:spTree>
    <p:extLst>
      <p:ext uri="{BB962C8B-B14F-4D97-AF65-F5344CB8AC3E}">
        <p14:creationId xmlns:p14="http://schemas.microsoft.com/office/powerpoint/2010/main" val="1291207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7470648" cy="1143000"/>
          </a:xfrm>
        </p:spPr>
        <p:txBody>
          <a:bodyPr/>
          <a:lstStyle>
            <a:lvl1pPr algn="l">
              <a:defRPr sz="4600"/>
            </a:lvl1pPr>
          </a:lstStyle>
          <a:p>
            <a:r>
              <a:rPr lang="zh-CN" altLang="en-US"/>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fld id="{6A6C0EA6-1D6D-423B-AC4D-81AC0AA3E9DF}" type="datetimeFigureOut">
              <a:rPr lang="zh-CN" altLang="en-US"/>
              <a:t>2021/5/24</a:t>
            </a:fld>
            <a:endParaRPr lang="zh-CN" altLang="en-US"/>
          </a:p>
        </p:txBody>
      </p:sp>
      <p:sp>
        <p:nvSpPr>
          <p:cNvPr id="4" name="页脚占位符 21"/>
          <p:cNvSpPr>
            <a:spLocks noGrp="1"/>
          </p:cNvSpPr>
          <p:nvPr>
            <p:ph type="ftr" sz="quarter" idx="11"/>
          </p:nvPr>
        </p:nvSpPr>
        <p:spPr/>
        <p:txBody>
          <a:bodyPr/>
          <a:lstStyle>
            <a:lvl1pPr>
              <a:defRPr/>
            </a:lvl1pPr>
          </a:lstStyle>
          <a:p>
            <a:pPr>
              <a:defRPr/>
            </a:pPr>
            <a:endParaRPr lang="zh-CN" altLang="en-US"/>
          </a:p>
        </p:txBody>
      </p:sp>
      <p:sp>
        <p:nvSpPr>
          <p:cNvPr id="5" name="灯片编号占位符 17"/>
          <p:cNvSpPr>
            <a:spLocks noGrp="1"/>
          </p:cNvSpPr>
          <p:nvPr>
            <p:ph type="sldNum" sz="quarter" idx="12"/>
          </p:nvPr>
        </p:nvSpPr>
        <p:spPr/>
        <p:txBody>
          <a:bodyPr/>
          <a:lstStyle>
            <a:lvl1pPr>
              <a:defRPr/>
            </a:lvl1pPr>
          </a:lstStyle>
          <a:p>
            <a:fld id="{850A36CE-70CA-4EDF-9996-60FB3920AA15}" type="slidenum">
              <a:rPr lang="zh-CN" altLang="en-US"/>
              <a:t>‹#›</a:t>
            </a:fld>
            <a:endParaRPr lang="en-US" altLang="zh-CN"/>
          </a:p>
        </p:txBody>
      </p:sp>
    </p:spTree>
    <p:extLst>
      <p:ext uri="{BB962C8B-B14F-4D97-AF65-F5344CB8AC3E}">
        <p14:creationId xmlns:p14="http://schemas.microsoft.com/office/powerpoint/2010/main" val="16496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7A6E4207-68E9-4531-AF7E-354DACF0A9EF}"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12B91F6A-90BC-4BC3-ACD2-08092BA6BDEE}" type="slidenum">
              <a:rPr lang="zh-CN" altLang="en-US"/>
              <a:t>‹#›</a:t>
            </a:fld>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3C6A81F1-0C07-4CF0-8080-98E4A7CE00E7}" type="datetimeFigureOut">
              <a:rPr lang="zh-CN" altLang="en-US"/>
              <a:t>2021/5/24</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fld id="{956E6C56-D113-4C78-AC2F-891F8359DFB0}" type="slidenum">
              <a:rPr lang="zh-CN" altLang="en-US"/>
              <a:t>‹#›</a:t>
            </a:fld>
            <a:endParaRPr lang="en-US" altLang="zh-CN"/>
          </a:p>
        </p:txBody>
      </p:sp>
    </p:spTree>
    <p:extLst>
      <p:ext uri="{BB962C8B-B14F-4D97-AF65-F5344CB8AC3E}">
        <p14:creationId xmlns:p14="http://schemas.microsoft.com/office/powerpoint/2010/main" val="5180962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zh-CN" altLang="en-US"/>
              <a:t>单击此处编辑母版标题样式</a:t>
            </a:r>
            <a:endParaRPr lang="en-US"/>
          </a:p>
        </p:txBody>
      </p:sp>
      <p:sp>
        <p:nvSpPr>
          <p:cNvPr id="3" name="文本占位符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4" name="内容占位符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C5492062-2848-4624-8FCD-E3F965181427}" type="datetimeFigureOut">
              <a:rPr lang="zh-CN" altLang="en-US"/>
              <a:t>2021/5/24</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a:xfrm>
            <a:off x="8156575" y="6421438"/>
            <a:ext cx="762000" cy="365125"/>
          </a:xfrm>
        </p:spPr>
        <p:txBody>
          <a:bodyPr/>
          <a:lstStyle>
            <a:lvl1pPr>
              <a:defRPr/>
            </a:lvl1pPr>
          </a:lstStyle>
          <a:p>
            <a:fld id="{1B922F4D-910A-4478-AA7B-F24EA18487A5}" type="slidenum">
              <a:rPr lang="zh-CN" altLang="en-US"/>
              <a:t>‹#›</a:t>
            </a:fld>
            <a:endParaRPr lang="en-US" altLang="zh-CN"/>
          </a:p>
        </p:txBody>
      </p:sp>
    </p:spTree>
    <p:extLst>
      <p:ext uri="{BB962C8B-B14F-4D97-AF65-F5344CB8AC3E}">
        <p14:creationId xmlns:p14="http://schemas.microsoft.com/office/powerpoint/2010/main" val="39322891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04064F60-9E10-4781-B526-A12F0A40BC3A}" type="datetimeFigureOut">
              <a:rPr lang="zh-CN" altLang="en-US"/>
              <a:t>2021/5/24</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646D62FF-525F-4B92-8A98-968C4D0405A3}" type="slidenum">
              <a:rPr lang="zh-CN" altLang="en-US"/>
              <a:t>‹#›</a:t>
            </a:fld>
            <a:endParaRPr lang="en-US" altLang="zh-CN"/>
          </a:p>
        </p:txBody>
      </p:sp>
    </p:spTree>
    <p:extLst>
      <p:ext uri="{BB962C8B-B14F-4D97-AF65-F5344CB8AC3E}">
        <p14:creationId xmlns:p14="http://schemas.microsoft.com/office/powerpoint/2010/main" val="12864870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142188D1-497B-425C-AA1B-A3552F08C5EA}"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05B99A3C-7D16-490B-9DF1-FD621CD47424}" type="slidenum">
              <a:rPr lang="zh-CN" altLang="en-US"/>
              <a:t>‹#›</a:t>
            </a:fld>
            <a:endParaRPr lang="en-US" altLang="zh-CN"/>
          </a:p>
        </p:txBody>
      </p:sp>
    </p:spTree>
    <p:extLst>
      <p:ext uri="{BB962C8B-B14F-4D97-AF65-F5344CB8AC3E}">
        <p14:creationId xmlns:p14="http://schemas.microsoft.com/office/powerpoint/2010/main" val="23381366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7B04AA7C-57ED-4D8D-BE8B-DD257A5E02A7}" type="datetimeFigureOut">
              <a:rPr lang="zh-CN" altLang="en-US"/>
              <a:t>2021/5/24</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fld id="{062D14AC-E229-4A43-A7EF-9A13107FB807}" type="slidenum">
              <a:rPr lang="zh-CN" altLang="en-US"/>
              <a:t>‹#›</a:t>
            </a:fld>
            <a:endParaRPr lang="en-US" altLang="zh-CN"/>
          </a:p>
        </p:txBody>
      </p:sp>
    </p:spTree>
    <p:extLst>
      <p:ext uri="{BB962C8B-B14F-4D97-AF65-F5344CB8AC3E}">
        <p14:creationId xmlns:p14="http://schemas.microsoft.com/office/powerpoint/2010/main" val="3490168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任意多边形 3"/>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5" name="任意多边形 4"/>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2" name="标题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zh-CN" altLang="en-US"/>
              <a:t>单击此处编辑母版标题样式</a:t>
            </a:r>
            <a:endParaRPr lang="en-US"/>
          </a:p>
        </p:txBody>
      </p:sp>
      <p:sp>
        <p:nvSpPr>
          <p:cNvPr id="3" name="文本占位符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a:defRPr/>
            </a:pPr>
            <a:fld id="{5E07860A-F877-4503-B4CA-CD2D9C0ED81C}" type="datetimeFigureOut">
              <a:rPr lang="zh-CN" altLang="en-US"/>
              <a:t>2021/5/24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fld id="{F789D86F-8BA8-44E0-B671-EA5B3635EDEC}" type="slidenum">
              <a:rPr lang="zh-CN" altLang="en-US"/>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F448FF1D-1932-4A42-9B78-4F7D6DADC362}" type="datetimeFigureOut">
              <a:rPr lang="zh-CN" altLang="en-US"/>
              <a:t>2021/5/24</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fld id="{CA8CB220-93CF-457A-A018-647F6056C371}" type="slidenum">
              <a:rPr lang="zh-CN" altLang="en-US"/>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内容占位符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lvl1pPr>
              <a:defRPr/>
            </a:lvl1pPr>
          </a:lstStyle>
          <a:p>
            <a:pPr>
              <a:defRPr/>
            </a:pPr>
            <a:fld id="{209A6DFC-4FEB-477B-834B-7346753CB30F}" type="datetimeFigureOut">
              <a:rPr lang="zh-CN" altLang="en-US"/>
              <a:t>2021/5/24</a:t>
            </a:fld>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fld id="{B0445442-9667-48B5-8EEC-DC566FB24F72}" type="slidenum">
              <a:rPr lang="zh-CN" altLang="en-US"/>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7470648" cy="1143000"/>
          </a:xfrm>
        </p:spPr>
        <p:txBody>
          <a:bodyPr/>
          <a:lstStyle>
            <a:lvl1pPr algn="l">
              <a:defRPr sz="4600"/>
            </a:lvl1pPr>
          </a:lstStyle>
          <a:p>
            <a:r>
              <a:rPr lang="zh-CN" altLang="en-US"/>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fld id="{D8D7AF03-7858-4D98-BD4C-9BD4719E095F}" type="datetimeFigureOut">
              <a:rPr lang="zh-CN" altLang="en-US"/>
              <a:t>2021/5/24</a:t>
            </a:fld>
            <a:endParaRPr lang="zh-CN" altLang="en-US"/>
          </a:p>
        </p:txBody>
      </p:sp>
      <p:sp>
        <p:nvSpPr>
          <p:cNvPr id="4" name="页脚占位符 21"/>
          <p:cNvSpPr>
            <a:spLocks noGrp="1"/>
          </p:cNvSpPr>
          <p:nvPr>
            <p:ph type="ftr" sz="quarter" idx="11"/>
          </p:nvPr>
        </p:nvSpPr>
        <p:spPr/>
        <p:txBody>
          <a:bodyPr/>
          <a:lstStyle>
            <a:lvl1pPr>
              <a:defRPr/>
            </a:lvl1pPr>
          </a:lstStyle>
          <a:p>
            <a:pPr>
              <a:defRPr/>
            </a:pPr>
            <a:endParaRPr lang="zh-CN" altLang="en-US"/>
          </a:p>
        </p:txBody>
      </p:sp>
      <p:sp>
        <p:nvSpPr>
          <p:cNvPr id="5" name="灯片编号占位符 17"/>
          <p:cNvSpPr>
            <a:spLocks noGrp="1"/>
          </p:cNvSpPr>
          <p:nvPr>
            <p:ph type="sldNum" sz="quarter" idx="12"/>
          </p:nvPr>
        </p:nvSpPr>
        <p:spPr/>
        <p:txBody>
          <a:bodyPr/>
          <a:lstStyle>
            <a:lvl1pPr>
              <a:defRPr/>
            </a:lvl1pPr>
          </a:lstStyle>
          <a:p>
            <a:fld id="{DD5C1BE1-13E0-4A52-91C4-4DB990A39E17}" type="slidenum">
              <a:rPr lang="zh-CN" altLang="en-US"/>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B0734D4B-880B-4602-91BA-A3394EA29A7B}" type="datetimeFigureOut">
              <a:rPr lang="zh-CN" altLang="en-US"/>
              <a:t>2021/5/24</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fld id="{BF59DC31-E7AA-4C6D-B126-5B0178565C04}" type="slidenum">
              <a:rPr lang="zh-CN" altLang="en-US"/>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zh-CN" altLang="en-US"/>
              <a:t>单击此处编辑母版标题样式</a:t>
            </a:r>
            <a:endParaRPr lang="en-US"/>
          </a:p>
        </p:txBody>
      </p:sp>
      <p:sp>
        <p:nvSpPr>
          <p:cNvPr id="3" name="文本占位符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4" name="内容占位符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lvl1pPr>
              <a:defRPr/>
            </a:lvl1pPr>
          </a:lstStyle>
          <a:p>
            <a:pPr>
              <a:defRPr/>
            </a:pPr>
            <a:fld id="{BC5B2C3D-4ECB-4CA4-9D70-C66B14D6E410}" type="datetimeFigureOut">
              <a:rPr lang="zh-CN" altLang="en-US"/>
              <a:t>2021/5/24</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a:xfrm>
            <a:off x="8156575" y="6421438"/>
            <a:ext cx="762000" cy="365125"/>
          </a:xfrm>
        </p:spPr>
        <p:txBody>
          <a:bodyPr/>
          <a:lstStyle>
            <a:lvl1pPr>
              <a:defRPr/>
            </a:lvl1pPr>
          </a:lstStyle>
          <a:p>
            <a:fld id="{81485ECE-B51F-4CD4-B6E4-2097660D5B63}" type="slidenum">
              <a:rPr lang="zh-CN" altLang="en-US"/>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4D373F0D-403B-48BA-8283-C14357EBCC9F}" type="datetimeFigureOut">
              <a:rPr lang="zh-CN" altLang="en-US"/>
              <a:t>2021/5/24</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fld id="{081E1CC1-4E3A-4A32-8ED1-019B76164C01}" type="slidenum">
              <a:rPr lang="zh-CN" altLang="en-US"/>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2" name="任意多边形 11"/>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16" name="任意多边形 15"/>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1028" name="标题占位符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lstStyle/>
          <a:p>
            <a:pPr lvl="0"/>
            <a:r>
              <a:rPr lang="zh-CN" altLang="en-US"/>
              <a:t>单击此处编辑母版标题样式</a:t>
            </a:r>
            <a:endParaRPr lang="en-US" altLang="zh-CN"/>
          </a:p>
        </p:txBody>
      </p:sp>
      <p:sp>
        <p:nvSpPr>
          <p:cNvPr id="1029" name="文本占位符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fld id="{6339B601-BA64-444A-A049-861E0F4CEE5E}" type="datetimeFigureOut">
              <a:rPr lang="zh-CN" altLang="en-US"/>
              <a:t>2021/5/24</a:t>
            </a:fld>
            <a:endParaRPr lang="zh-CN" altLang="en-US"/>
          </a:p>
        </p:txBody>
      </p:sp>
      <p:sp>
        <p:nvSpPr>
          <p:cNvPr id="22" name="页脚占位符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8153400" y="6421438"/>
            <a:ext cx="762000" cy="365125"/>
          </a:xfrm>
          <a:prstGeom prst="rect">
            <a:avLst/>
          </a:prstGeom>
        </p:spPr>
        <p:txBody>
          <a:bodyPr vert="horz" wrap="square" lIns="0" tIns="0" rIns="0" bIns="0" numCol="1" anchor="b" anchorCtr="0" compatLnSpc="1"/>
          <a:lstStyle>
            <a:lvl1pPr algn="r">
              <a:defRPr sz="1000">
                <a:solidFill>
                  <a:srgbClr val="9B9A98"/>
                </a:solidFill>
                <a:ea typeface="黑体" panose="02010609060101010101" pitchFamily="49" charset="-122"/>
              </a:defRPr>
            </a:lvl1pPr>
          </a:lstStyle>
          <a:p>
            <a:fld id="{8D1186AA-39C9-4B6F-AFDB-42B860ED603B}" type="slidenum">
              <a:rPr lang="zh-CN" altLang="en-US"/>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5pPr>
      <a:lvl6pPr marL="4572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6pPr>
      <a:lvl7pPr marL="9144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7pPr>
      <a:lvl8pPr marL="13716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8pPr>
      <a:lvl9pPr marL="18288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9pPr>
    </p:titleStyle>
    <p:bodyStyle>
      <a:lvl1pPr marL="419100" indent="-382905"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630"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mn-ea"/>
          <a:cs typeface="+mn-cs"/>
        </a:defRPr>
      </a:lvl2pPr>
      <a:lvl3pPr marL="1005205" indent="-255905"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mn-ea"/>
          <a:cs typeface="+mn-cs"/>
        </a:defRPr>
      </a:lvl3pPr>
      <a:lvl4pPr marL="1279525" indent="-236855" algn="l" rtl="0" eaLnBrk="0" fontAlgn="base" hangingPunct="0">
        <a:spcBef>
          <a:spcPct val="20000"/>
        </a:spcBef>
        <a:spcAft>
          <a:spcPct val="0"/>
        </a:spcAft>
        <a:buClr>
          <a:srgbClr val="8D89A4"/>
        </a:buClr>
        <a:buSzPct val="90000"/>
        <a:buFont typeface="Wingdings 2" panose="05020102010507070707" pitchFamily="18" charset="2"/>
        <a:buChar char=""/>
        <a:defRPr sz="2000" kern="1200">
          <a:solidFill>
            <a:schemeClr val="tx1"/>
          </a:solidFill>
          <a:latin typeface="+mn-lt"/>
          <a:ea typeface="+mn-ea"/>
          <a:cs typeface="+mn-cs"/>
        </a:defRPr>
      </a:lvl4pPr>
      <a:lvl5pPr marL="1489075" indent="-182880" algn="l" rtl="0" eaLnBrk="0" fontAlgn="base" hangingPunct="0">
        <a:spcBef>
          <a:spcPct val="20000"/>
        </a:spcBef>
        <a:spcAft>
          <a:spcPct val="0"/>
        </a:spcAft>
        <a:buClr>
          <a:srgbClr val="748560"/>
        </a:buClr>
        <a:buSzPct val="100000"/>
        <a:buFont typeface="Arial" panose="020B0604020202020204" pitchFamily="34" charset="0"/>
        <a:buChar char="-"/>
        <a:defRPr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panose="020B0604020202020204"/>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panose="020B0604020202020204"/>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任意多边形 11"/>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a typeface="+mn-ea"/>
            </a:endParaRPr>
          </a:p>
        </p:txBody>
      </p:sp>
      <p:sp>
        <p:nvSpPr>
          <p:cNvPr id="16" name="任意多边形 15"/>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a typeface="+mn-ea"/>
            </a:endParaRPr>
          </a:p>
        </p:txBody>
      </p:sp>
      <p:sp>
        <p:nvSpPr>
          <p:cNvPr id="1028" name="标题占位符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lstStyle/>
          <a:p>
            <a:pPr lvl="0"/>
            <a:r>
              <a:rPr lang="zh-CN" altLang="en-US"/>
              <a:t>单击此处编辑母版标题样式</a:t>
            </a:r>
            <a:endParaRPr lang="en-US" altLang="zh-CN"/>
          </a:p>
        </p:txBody>
      </p:sp>
      <p:sp>
        <p:nvSpPr>
          <p:cNvPr id="1029" name="文本占位符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fld id="{A79D06D5-EF18-49CF-B083-A9439007C5AB}" type="datetimeFigureOut">
              <a:rPr lang="zh-CN" altLang="en-US"/>
              <a:t>2021/5/24</a:t>
            </a:fld>
            <a:endParaRPr lang="zh-CN" altLang="en-US"/>
          </a:p>
        </p:txBody>
      </p:sp>
      <p:sp>
        <p:nvSpPr>
          <p:cNvPr id="22" name="页脚占位符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8153400" y="6421438"/>
            <a:ext cx="762000" cy="365125"/>
          </a:xfrm>
          <a:prstGeom prst="rect">
            <a:avLst/>
          </a:prstGeom>
        </p:spPr>
        <p:txBody>
          <a:bodyPr vert="horz" wrap="square" lIns="0" tIns="0" rIns="0" bIns="0" numCol="1" anchor="b" anchorCtr="0" compatLnSpc="1"/>
          <a:lstStyle>
            <a:lvl1pPr algn="r">
              <a:defRPr sz="1000">
                <a:solidFill>
                  <a:srgbClr val="9B9A98"/>
                </a:solidFill>
                <a:ea typeface="黑体" panose="02010609060101010101" pitchFamily="49" charset="-122"/>
              </a:defRPr>
            </a:lvl1pPr>
          </a:lstStyle>
          <a:p>
            <a:fld id="{FC1F54B6-FD21-41F2-8A0A-94A7E1914C08}" type="slidenum">
              <a:rPr lang="zh-CN" altLang="en-US"/>
              <a:t>‹#›</a:t>
            </a:fld>
            <a:endParaRPr lang="en-US" altLang="zh-CN"/>
          </a:p>
        </p:txBody>
      </p:sp>
    </p:spTree>
    <p:extLst>
      <p:ext uri="{BB962C8B-B14F-4D97-AF65-F5344CB8AC3E}">
        <p14:creationId xmlns:p14="http://schemas.microsoft.com/office/powerpoint/2010/main" val="2712990626"/>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fade/>
  </p:transition>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itchFamily="34" charset="0"/>
          <a:ea typeface="宋体" panose="02010600030101010101" pitchFamily="2" charset="-122"/>
        </a:defRPr>
      </a:lvl5pPr>
      <a:lvl6pPr marL="4572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6pPr>
      <a:lvl7pPr marL="9144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7pPr>
      <a:lvl8pPr marL="13716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8pPr>
      <a:lvl9pPr marL="1828800" algn="l" rtl="0" fontAlgn="base">
        <a:spcBef>
          <a:spcPct val="0"/>
        </a:spcBef>
        <a:spcAft>
          <a:spcPct val="0"/>
        </a:spcAft>
        <a:defRPr sz="4600">
          <a:solidFill>
            <a:schemeClr val="tx1"/>
          </a:solidFill>
          <a:latin typeface="Franklin Gothic Book" pitchFamily="34" charset="0"/>
          <a:ea typeface="宋体" panose="02010600030101010101" pitchFamily="2" charset="-122"/>
        </a:defRPr>
      </a:lvl9pPr>
    </p:titleStyle>
    <p:bodyStyle>
      <a:lvl1pPr marL="419100" indent="-382905"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630"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mn-ea"/>
          <a:cs typeface="+mn-cs"/>
        </a:defRPr>
      </a:lvl2pPr>
      <a:lvl3pPr marL="1005205" indent="-255905"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mn-ea"/>
          <a:cs typeface="+mn-cs"/>
        </a:defRPr>
      </a:lvl3pPr>
      <a:lvl4pPr marL="1279525" indent="-236855" algn="l" rtl="0" eaLnBrk="0" fontAlgn="base" hangingPunct="0">
        <a:spcBef>
          <a:spcPct val="20000"/>
        </a:spcBef>
        <a:spcAft>
          <a:spcPct val="0"/>
        </a:spcAft>
        <a:buClr>
          <a:srgbClr val="8D89A4"/>
        </a:buClr>
        <a:buSzPct val="90000"/>
        <a:buFont typeface="Wingdings 2" panose="05020102010507070707" pitchFamily="18" charset="2"/>
        <a:buChar char=""/>
        <a:defRPr sz="2000" kern="1200">
          <a:solidFill>
            <a:schemeClr val="tx1"/>
          </a:solidFill>
          <a:latin typeface="+mn-lt"/>
          <a:ea typeface="+mn-ea"/>
          <a:cs typeface="+mn-cs"/>
        </a:defRPr>
      </a:lvl4pPr>
      <a:lvl5pPr marL="1489075" indent="-182880" algn="l" rtl="0" eaLnBrk="0" fontAlgn="base" hangingPunct="0">
        <a:spcBef>
          <a:spcPct val="20000"/>
        </a:spcBef>
        <a:spcAft>
          <a:spcPct val="0"/>
        </a:spcAft>
        <a:buClr>
          <a:srgbClr val="748560"/>
        </a:buClr>
        <a:buSzPct val="100000"/>
        <a:buFont typeface="Arial" panose="020B0604020202020204" pitchFamily="34" charset="0"/>
        <a:buChar char="-"/>
        <a:defRPr sz="2000" kern="1200">
          <a:solidFill>
            <a:schemeClr val="tx1"/>
          </a:solidFill>
          <a:latin typeface="+mn-lt"/>
          <a:ea typeface="+mn-ea"/>
          <a:cs typeface="+mn-cs"/>
        </a:defRPr>
      </a:lvl5pPr>
      <a:lvl6pPr marL="1700530" indent="-182880" algn="l" rtl="0" eaLnBrk="1" latinLnBrk="0" hangingPunct="1">
        <a:spcBef>
          <a:spcPct val="20000"/>
        </a:spcBef>
        <a:buClr>
          <a:schemeClr val="accent5"/>
        </a:buClr>
        <a:buFont typeface="Arial" panose="020B0604020202020204"/>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panose="020B0604020202020204"/>
        <a:buChar char="•"/>
        <a:defRPr kumimoji="0" sz="1800" kern="1200" baseline="0">
          <a:solidFill>
            <a:schemeClr val="tx1"/>
          </a:solidFill>
          <a:latin typeface="+mn-lt"/>
          <a:ea typeface="+mn-ea"/>
          <a:cs typeface="+mn-cs"/>
        </a:defRPr>
      </a:lvl7pPr>
      <a:lvl8pPr marL="213995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panose="020B0604020202020204"/>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 name="矩形 15">
            <a:extLst>
              <a:ext uri="{FF2B5EF4-FFF2-40B4-BE49-F238E27FC236}">
                <a16:creationId xmlns:a16="http://schemas.microsoft.com/office/drawing/2014/main" id="{3798901C-9B06-4833-A624-B63A34D95AD5}"/>
              </a:ext>
            </a:extLst>
          </p:cNvPr>
          <p:cNvSpPr>
            <a:spLocks noChangeArrowheads="1"/>
          </p:cNvSpPr>
          <p:nvPr/>
        </p:nvSpPr>
        <p:spPr bwMode="auto">
          <a:xfrm rot="10800000">
            <a:off x="785813" y="2786063"/>
            <a:ext cx="5286375" cy="357187"/>
          </a:xfrm>
          <a:prstGeom prst="rect">
            <a:avLst/>
          </a:prstGeom>
          <a:gradFill rotWithShape="1">
            <a:gsLst>
              <a:gs pos="0">
                <a:srgbClr val="A9CBD8">
                  <a:alpha val="0"/>
                </a:srgbClr>
              </a:gs>
              <a:gs pos="50000">
                <a:srgbClr val="CADEE6">
                  <a:alpha val="0"/>
                </a:srgbClr>
              </a:gs>
              <a:gs pos="100000">
                <a:srgbClr val="E5EEF2">
                  <a:alpha val="0"/>
                </a:srgbClr>
              </a:gs>
            </a:gsLst>
            <a:lin ang="0"/>
          </a:gradFill>
          <a:ln>
            <a:noFill/>
          </a:ln>
          <a:effectLst>
            <a:outerShdw dist="50800" dir="54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endParaRPr>
          </a:p>
        </p:txBody>
      </p:sp>
      <p:sp>
        <p:nvSpPr>
          <p:cNvPr id="9" name="Text Box 5">
            <a:extLst>
              <a:ext uri="{FF2B5EF4-FFF2-40B4-BE49-F238E27FC236}">
                <a16:creationId xmlns:a16="http://schemas.microsoft.com/office/drawing/2014/main" id="{64600519-AD30-47C8-B4C9-25BA8C694E94}"/>
              </a:ext>
            </a:extLst>
          </p:cNvPr>
          <p:cNvSpPr txBox="1">
            <a:spLocks noChangeArrowheads="1"/>
          </p:cNvSpPr>
          <p:nvPr/>
        </p:nvSpPr>
        <p:spPr bwMode="auto">
          <a:xfrm>
            <a:off x="1403350" y="1557338"/>
            <a:ext cx="66357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600" b="0" i="0" u="none" strike="noStrike" kern="1200" cap="none" spc="0" normalizeH="0" baseline="0" noProof="0" dirty="0">
                <a:ln>
                  <a:noFill/>
                </a:ln>
                <a:solidFill>
                  <a:srgbClr val="A3D0EF"/>
                </a:solidFill>
                <a:effectLst/>
                <a:uLnTx/>
                <a:uFillTx/>
                <a:latin typeface="Arial" panose="020B0604020202020204" pitchFamily="34" charset="0"/>
                <a:ea typeface="黑体" panose="02010609060101010101" pitchFamily="49" charset="-122"/>
                <a:cs typeface="+mn-cs"/>
              </a:rPr>
              <a:t>The principles of </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600" b="0" i="0" u="none" strike="noStrike" kern="1200" cap="none" spc="0" normalizeH="0" baseline="0" noProof="0" dirty="0">
                <a:ln>
                  <a:noFill/>
                </a:ln>
                <a:solidFill>
                  <a:srgbClr val="A3D0EF"/>
                </a:solidFill>
                <a:effectLst/>
                <a:uLnTx/>
                <a:uFillTx/>
                <a:latin typeface="Arial" panose="020B0604020202020204" pitchFamily="34" charset="0"/>
                <a:ea typeface="黑体" panose="02010609060101010101" pitchFamily="49" charset="-122"/>
                <a:cs typeface="+mn-cs"/>
              </a:rPr>
              <a:t>animation</a:t>
            </a:r>
            <a:endParaRPr kumimoji="0" lang="zh-CN" altLang="en-US" sz="6600" b="0" i="0" u="none" strike="noStrike" kern="1200" cap="none" spc="0" normalizeH="0" baseline="0" noProof="0" dirty="0">
              <a:ln>
                <a:noFill/>
              </a:ln>
              <a:solidFill>
                <a:srgbClr val="A3D0EF"/>
              </a:solidFill>
              <a:effectLst/>
              <a:uLnTx/>
              <a:uFillTx/>
              <a:latin typeface="Arial" panose="020B0604020202020204" pitchFamily="34" charset="0"/>
              <a:ea typeface="黑体" panose="02010609060101010101" pitchFamily="49" charset="-122"/>
              <a:cs typeface="+mn-cs"/>
            </a:endParaRPr>
          </a:p>
        </p:txBody>
      </p:sp>
      <p:sp>
        <p:nvSpPr>
          <p:cNvPr id="10" name="TextBox 5">
            <a:extLst>
              <a:ext uri="{FF2B5EF4-FFF2-40B4-BE49-F238E27FC236}">
                <a16:creationId xmlns:a16="http://schemas.microsoft.com/office/drawing/2014/main" id="{240A607D-54D8-4047-9D0A-8E576CC067E8}"/>
              </a:ext>
            </a:extLst>
          </p:cNvPr>
          <p:cNvSpPr txBox="1">
            <a:spLocks noChangeArrowheads="1"/>
          </p:cNvSpPr>
          <p:nvPr/>
        </p:nvSpPr>
        <p:spPr bwMode="auto">
          <a:xfrm>
            <a:off x="2195513" y="4581525"/>
            <a:ext cx="6215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Tutor :  Liyan Chen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rPr>
              <a:t>Email:  chenliyan@xmu.edu.cn</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6" name="Rectangle 2"/>
          <p:cNvSpPr txBox="1">
            <a:spLocks noChangeArrowheads="1"/>
          </p:cNvSpPr>
          <p:nvPr/>
        </p:nvSpPr>
        <p:spPr>
          <a:xfrm>
            <a:off x="487045" y="651510"/>
            <a:ext cx="7918450" cy="5113338"/>
          </a:xfrm>
          <a:prstGeom prst="rect">
            <a:avLst/>
          </a:prstGeom>
        </p:spPr>
        <p:txBody>
          <a:bodyPr/>
          <a:lstStyle/>
          <a:p>
            <a:pPr marL="609600" indent="-609600" eaLnBrk="0" hangingPunct="0">
              <a:spcBef>
                <a:spcPct val="20000"/>
              </a:spcBef>
              <a:buClr>
                <a:schemeClr val="accent1"/>
              </a:buClr>
              <a:buSzPct val="80000"/>
              <a:buFont typeface="Wingdings 2" panose="05020102010507070707" pitchFamily="18" charset="2"/>
              <a:buChar char=""/>
              <a:defRPr>
                <a:solidFill>
                  <a:srgbClr val="000000"/>
                </a:solidFill>
              </a:defRPr>
            </a:pPr>
            <a:endParaRPr lang="zh-CN" altLang="en-US" sz="2800" dirty="0">
              <a:latin typeface="+mn-lt"/>
              <a:ea typeface="+mn-ea"/>
            </a:endParaRPr>
          </a:p>
          <a:p>
            <a:pPr marL="609600" indent="-609600" eaLnBrk="0" hangingPunct="0">
              <a:lnSpc>
                <a:spcPct val="150000"/>
              </a:lnSpc>
              <a:spcBef>
                <a:spcPct val="20000"/>
              </a:spcBef>
              <a:buClr>
                <a:schemeClr val="accent1"/>
              </a:buClr>
              <a:buSzPct val="80000"/>
              <a:buFont typeface="Wingdings 2" panose="05020102010507070707" pitchFamily="18" charset="2"/>
              <a:buChar char=""/>
              <a:defRPr/>
            </a:pPr>
            <a:r>
              <a:rPr sz="1800">
                <a:latin typeface="宋体" panose="02010600030101010101" pitchFamily="2" charset="-122"/>
              </a:rPr>
              <a:t>(4) point of remainder: the point at which the line of vanishing edge of an object intersects the line of sight in perspective. If the angular state is 45 degrees, then the vanishing line and the line of sight intersection point is called the distance point.</a:t>
            </a:r>
          </a:p>
          <a:p>
            <a:pPr marL="609600" indent="-609600" eaLnBrk="0" hangingPunct="0">
              <a:lnSpc>
                <a:spcPct val="150000"/>
              </a:lnSpc>
              <a:spcBef>
                <a:spcPct val="20000"/>
              </a:spcBef>
              <a:buClr>
                <a:schemeClr val="accent1"/>
              </a:buClr>
              <a:buSzPct val="80000"/>
              <a:buFont typeface="Wingdings 2" panose="05020102010507070707" pitchFamily="18" charset="2"/>
              <a:buChar char=""/>
              <a:defRPr/>
            </a:pPr>
            <a:r>
              <a:rPr sz="1800">
                <a:latin typeface="宋体" panose="02010600030101010101" pitchFamily="2" charset="-122"/>
              </a:rPr>
              <a:t>(5) the point of intersection of the vanishing line of an inclined edge above the median line perpendicular to the horizon in oblique perspective. The point of intersection must be above the horizon line.</a:t>
            </a:r>
          </a:p>
          <a:p>
            <a:pPr marL="609600" indent="-609600" eaLnBrk="0" hangingPunct="0">
              <a:lnSpc>
                <a:spcPct val="150000"/>
              </a:lnSpc>
              <a:spcBef>
                <a:spcPct val="20000"/>
              </a:spcBef>
              <a:buClr>
                <a:schemeClr val="accent1"/>
              </a:buClr>
              <a:buSzPct val="80000"/>
              <a:buFont typeface="Wingdings 2" panose="05020102010507070707" pitchFamily="18" charset="2"/>
              <a:buChar char=""/>
              <a:defRPr/>
            </a:pPr>
            <a:r>
              <a:rPr sz="1800">
                <a:latin typeface="宋体" panose="02010600030101010101" pitchFamily="2" charset="-122"/>
              </a:rPr>
              <a:t>(6) location: in oblique perspective, the point at which the vanishing line of the inclined edge intersects below the median line perpendicular to the horizon. The location must be below the horizon line.</a:t>
            </a:r>
            <a:endParaRPr lang="zh-CN" altLang="en-US" sz="1800" dirty="0">
              <a:latin typeface="宋体" panose="02010600030101010101" pitchFamily="2"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扫描0130"/>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00113" y="404813"/>
            <a:ext cx="7200900" cy="6148387"/>
          </a:xfr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2532" name="TextBox 9"/>
          <p:cNvSpPr txBox="1">
            <a:spLocks noChangeArrowheads="1"/>
          </p:cNvSpPr>
          <p:nvPr/>
        </p:nvSpPr>
        <p:spPr bwMode="auto">
          <a:xfrm>
            <a:off x="785813" y="1285875"/>
            <a:ext cx="7500937" cy="738188"/>
          </a:xfrm>
          <a:prstGeom prst="rect">
            <a:avLst/>
          </a:prstGeom>
          <a:noFill/>
          <a:ln w="9525">
            <a:noFill/>
            <a:miter lim="800000"/>
          </a:ln>
        </p:spPr>
        <p:txBody>
          <a:bodyPr>
            <a:spAutoFit/>
          </a:bodyPr>
          <a:lstStyle/>
          <a:p>
            <a:pPr>
              <a:lnSpc>
                <a:spcPct val="150000"/>
              </a:lnSpc>
              <a:defRPr/>
            </a:pPr>
            <a:r>
              <a:rPr sz="2800" b="1">
                <a:latin typeface="楷体_GB2312"/>
              </a:rPr>
              <a:t>. The law of perspective</a:t>
            </a:r>
          </a:p>
        </p:txBody>
      </p:sp>
      <p:sp>
        <p:nvSpPr>
          <p:cNvPr id="5" name="Rectangle 2"/>
          <p:cNvSpPr txBox="1">
            <a:spLocks noChangeArrowheads="1"/>
          </p:cNvSpPr>
          <p:nvPr/>
        </p:nvSpPr>
        <p:spPr>
          <a:xfrm>
            <a:off x="785813" y="2000250"/>
            <a:ext cx="7918450" cy="5183188"/>
          </a:xfrm>
          <a:prstGeom prst="rect">
            <a:avLst/>
          </a:prstGeom>
        </p:spPr>
        <p:txBody>
          <a:bodyPr/>
          <a:lstStyle/>
          <a:p>
            <a:pPr marL="609600" indent="-609600" eaLnBrk="0" hangingPunct="0">
              <a:spcBef>
                <a:spcPct val="20000"/>
              </a:spcBef>
              <a:buClr>
                <a:schemeClr val="accent1"/>
              </a:buClr>
              <a:buSzPct val="80000"/>
              <a:defRPr>
                <a:solidFill>
                  <a:srgbClr val="000000"/>
                </a:solidFill>
              </a:defRPr>
            </a:pPr>
            <a:endParaRPr lang="zh-CN" altLang="en-US" sz="3600" dirty="0">
              <a:latin typeface="+mn-lt"/>
              <a:ea typeface="+mn-ea"/>
            </a:endParaRPr>
          </a:p>
          <a:p>
            <a:pPr marL="609600" indent="-609600" eaLnBrk="0" hangingPunct="0">
              <a:lnSpc>
                <a:spcPct val="150000"/>
              </a:lnSpc>
              <a:spcBef>
                <a:spcPct val="20000"/>
              </a:spcBef>
              <a:buClr>
                <a:schemeClr val="accent1"/>
              </a:buClr>
              <a:buSzPct val="80000"/>
              <a:buFont typeface="Wingdings 2" panose="05020102010507070707" pitchFamily="18" charset="2"/>
              <a:buChar char=""/>
              <a:defRPr/>
            </a:pPr>
            <a:r>
              <a:rPr sz="2200">
                <a:latin typeface="宋体" panose="02010600030101010101" pitchFamily="2" charset="-122"/>
              </a:rPr>
              <a:t>1. Parallel Perspective: as long as a square object has a set of planes that are parallel to the painter, the object appears as a parallel perspective, with the vanishing line of our vertical edges intersecting the line of sight at the center point. Parallel perspective has only one vanishing point.</a:t>
            </a:r>
            <a:endParaRPr lang="zh-CN" altLang="en-US" sz="2200" dirty="0">
              <a:latin typeface="宋体" panose="02010600030101010101" pitchFamily="2"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扫描000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27088" y="908050"/>
            <a:ext cx="7488237" cy="5232400"/>
          </a:xfr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253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2531" name="TextBox 9"/>
          <p:cNvSpPr txBox="1">
            <a:spLocks noChangeArrowheads="1"/>
          </p:cNvSpPr>
          <p:nvPr/>
        </p:nvSpPr>
        <p:spPr bwMode="auto">
          <a:xfrm>
            <a:off x="714375" y="71438"/>
            <a:ext cx="750093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a:latin typeface="Times New Roman" panose="02020603050405020304"/>
              </a:rPr>
              <a:t>2. Angular perspective: as long as a square object has a set of planes that are angled to the painter, it will appear angular perspective. The vanishing line of the edges and corners on the left and right sides intersects with the line of sight respectively at the remainder point.</a:t>
            </a:r>
            <a:endParaRPr lang="zh-CN" altLang="en-US" sz="20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400">
              <a:latin typeface="楷体_GB2312" pitchFamily="49" charset="-122"/>
              <a:ea typeface="楷体_GB2312" pitchFamily="49" charset="-122"/>
            </a:endParaRPr>
          </a:p>
        </p:txBody>
      </p:sp>
      <p:pic>
        <p:nvPicPr>
          <p:cNvPr id="22532" name="Picture 2" descr="扫描0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690" y="2087562"/>
            <a:ext cx="6762204" cy="452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355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16388" name="TextBox 9"/>
          <p:cNvSpPr txBox="1">
            <a:spLocks noChangeArrowheads="1"/>
          </p:cNvSpPr>
          <p:nvPr/>
        </p:nvSpPr>
        <p:spPr bwMode="auto">
          <a:xfrm>
            <a:off x="971600" y="1274876"/>
            <a:ext cx="7500938" cy="2124076"/>
          </a:xfrm>
          <a:prstGeom prst="rect">
            <a:avLst/>
          </a:prstGeom>
          <a:noFill/>
          <a:ln w="9525">
            <a:noFill/>
            <a:miter lim="800000"/>
          </a:ln>
        </p:spPr>
        <p:txBody>
          <a:bodyPr>
            <a:spAutoFit/>
          </a:bodyPr>
          <a:lstStyle/>
          <a:p>
            <a:pPr>
              <a:lnSpc>
                <a:spcPct val="150000"/>
              </a:lnSpc>
              <a:defRPr/>
            </a:pPr>
            <a:endParaRPr lang="zh-CN" altLang="en-US" sz="2800" dirty="0">
              <a:solidFill>
                <a:schemeClr val="accent2">
                  <a:lumMod val="60000"/>
                  <a:lumOff val="40000"/>
                </a:schemeClr>
              </a:solidFill>
              <a:latin typeface="楷体_GB2312" pitchFamily="49" charset="-122"/>
              <a:ea typeface="楷体_GB2312" pitchFamily="49" charset="-122"/>
            </a:endParaRPr>
          </a:p>
          <a:p>
            <a:pPr>
              <a:lnSpc>
                <a:spcPct val="150000"/>
              </a:lnSpc>
              <a:defRPr/>
            </a:pPr>
            <a:r>
              <a:rPr sz="2200" dirty="0">
                <a:latin typeface="楷体_GB2312"/>
              </a:rPr>
              <a:t>3. Oblique perspective: the object surface which is inclined to the ground is inclined perspective, and the vanishing point of oblique perspective is located at the sky point or the place respectively because of the different inclined direction.</a:t>
            </a:r>
          </a:p>
          <a:p>
            <a:pPr>
              <a:lnSpc>
                <a:spcPct val="150000"/>
              </a:lnSpc>
              <a:defRPr>
                <a:solidFill>
                  <a:srgbClr val="000000"/>
                </a:solidFill>
              </a:defRPr>
            </a:pP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pic>
        <p:nvPicPr>
          <p:cNvPr id="23556" name="Picture 2" descr="扫描0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60" y="471444"/>
            <a:ext cx="8028880" cy="591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269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579" name="矩形 5"/>
          <p:cNvSpPr>
            <a:spLocks noChangeArrowheads="1"/>
          </p:cNvSpPr>
          <p:nvPr/>
        </p:nvSpPr>
        <p:spPr bwMode="auto">
          <a:xfrm>
            <a:off x="1294765" y="728028"/>
            <a:ext cx="6786563" cy="563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a:latin typeface="楷体_GB2312"/>
              </a:rPr>
              <a:t>4. Circular perspective: different states of circles produce different states of perspective change law.</a:t>
            </a:r>
          </a:p>
          <a:p>
            <a:pPr eaLnBrk="1" hangingPunct="1">
              <a:lnSpc>
                <a:spcPct val="150000"/>
              </a:lnSpc>
            </a:pPr>
            <a:r>
              <a:rPr sz="2000">
                <a:latin typeface="楷体_GB2312"/>
              </a:rPr>
              <a:t>A circle in the same vertical position, the closer it is to the horizon, the flatter it is (eg, the two circles at the bottom and the mouth of a glass) .</a:t>
            </a:r>
            <a:endParaRPr lang="en-US" altLang="zh-CN" sz="2000">
              <a:latin typeface="楷体_GB2312" pitchFamily="49" charset="-122"/>
              <a:ea typeface="楷体_GB2312" pitchFamily="49" charset="-122"/>
            </a:endParaRPr>
          </a:p>
          <a:p>
            <a:pPr eaLnBrk="1" hangingPunct="1">
              <a:lnSpc>
                <a:spcPct val="150000"/>
              </a:lnSpc>
            </a:pPr>
            <a:r>
              <a:rPr sz="2000">
                <a:latin typeface="楷体_GB2312"/>
              </a:rPr>
              <a:t>B, in the same horizontal position but distance, the closer to the line of sight, the more flat circle, the smaller the shape (such as on the table on several disc) .</a:t>
            </a:r>
            <a:endParaRPr lang="en-US" altLang="zh-CN" sz="20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000">
              <a:latin typeface="楷体_GB2312" pitchFamily="49" charset="-122"/>
              <a:ea typeface="楷体_GB2312" pitchFamily="49"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扫描001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684213" y="908050"/>
            <a:ext cx="7632700" cy="5456238"/>
          </a:xfr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662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8676" name="TextBox 9"/>
          <p:cNvSpPr txBox="1">
            <a:spLocks noChangeArrowheads="1"/>
          </p:cNvSpPr>
          <p:nvPr/>
        </p:nvSpPr>
        <p:spPr bwMode="auto">
          <a:xfrm>
            <a:off x="714375" y="1357313"/>
            <a:ext cx="8001000" cy="3508375"/>
          </a:xfrm>
          <a:prstGeom prst="rect">
            <a:avLst/>
          </a:prstGeom>
          <a:noFill/>
          <a:ln w="9525">
            <a:noFill/>
            <a:miter lim="800000"/>
          </a:ln>
        </p:spPr>
        <p:txBody>
          <a:bodyPr>
            <a:spAutoFit/>
          </a:bodyPr>
          <a:lstStyle/>
          <a:p>
            <a:pPr>
              <a:lnSpc>
                <a:spcPct val="150000"/>
              </a:lnSpc>
              <a:defRPr>
                <a:solidFill>
                  <a:srgbClr val="000000"/>
                </a:solidFill>
              </a:defRPr>
            </a:pPr>
            <a:endParaRPr lang="zh-CN" altLang="en-US" sz="2800" dirty="0">
              <a:solidFill>
                <a:schemeClr val="accent2">
                  <a:lumMod val="60000"/>
                  <a:lumOff val="40000"/>
                </a:schemeClr>
              </a:solidFill>
              <a:latin typeface="楷体_GB2312" pitchFamily="49" charset="-122"/>
              <a:ea typeface="楷体_GB2312" pitchFamily="49" charset="-122"/>
            </a:endParaRPr>
          </a:p>
          <a:p>
            <a:pPr>
              <a:lnSpc>
                <a:spcPct val="150000"/>
              </a:lnSpc>
              <a:defRPr/>
            </a:pPr>
            <a:r>
              <a:rPr sz="2400">
                <a:latin typeface="楷体_GB2312"/>
              </a:rPr>
              <a:t>C. a circle perpendicular to the ground at an angle to the frame (except 90 degrees) is flat and larger near the centerline and smaller on the far side.</a:t>
            </a:r>
          </a:p>
          <a:p>
            <a:pPr>
              <a:lnSpc>
                <a:spcPct val="150000"/>
              </a:lnSpc>
              <a:defRPr/>
            </a:pPr>
            <a:r>
              <a:rPr sz="2400">
                <a:latin typeface="楷体_GB2312"/>
              </a:rPr>
              <a:t>D. a circle perpendicular to the ground and parallel to the frame, with only the circle varying in size.</a:t>
            </a:r>
          </a:p>
          <a:p>
            <a:pPr>
              <a:lnSpc>
                <a:spcPct val="150000"/>
              </a:lnSpc>
              <a:defRPr>
                <a:solidFill>
                  <a:srgbClr val="000000"/>
                </a:solidFill>
              </a:defRPr>
            </a:pP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a:extLst>
              <a:ext uri="{FF2B5EF4-FFF2-40B4-BE49-F238E27FC236}">
                <a16:creationId xmlns:a16="http://schemas.microsoft.com/office/drawing/2014/main" id="{90AD11D8-0C3D-4745-BC71-AA7FF54648AE}"/>
              </a:ext>
            </a:extLst>
          </p:cNvPr>
          <p:cNvSpPr txBox="1">
            <a:spLocks noChangeArrowheads="1"/>
          </p:cNvSpPr>
          <p:nvPr/>
        </p:nvSpPr>
        <p:spPr bwMode="auto">
          <a:xfrm>
            <a:off x="1403350" y="2708275"/>
            <a:ext cx="788511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r>
              <a:rPr kumimoji="0" lang="zh-CN" altLang="en-US" sz="4400" b="0" i="0" u="none" strike="noStrike" kern="1200" cap="none" spc="0" normalizeH="0" baseline="0" noProof="0" dirty="0">
                <a:ln>
                  <a:noFill/>
                </a:ln>
                <a:solidFill>
                  <a:srgbClr val="FFCC00"/>
                </a:solidFill>
                <a:effectLst/>
                <a:uLnTx/>
                <a:uFillTx/>
                <a:latin typeface="黑体" panose="02010609060101010101" pitchFamily="49" charset="-122"/>
                <a:ea typeface="黑体" panose="02010609060101010101" pitchFamily="49" charset="-122"/>
                <a:cs typeface="+mn-cs"/>
              </a:rPr>
              <a:t>Chapter </a:t>
            </a:r>
            <a:r>
              <a:rPr kumimoji="0" lang="en-US" altLang="zh-CN" sz="4400" b="0" i="0" u="none" strike="noStrike" kern="1200" cap="none" spc="0" normalizeH="0" baseline="0" noProof="0" dirty="0">
                <a:ln>
                  <a:noFill/>
                </a:ln>
                <a:solidFill>
                  <a:srgbClr val="FFCC00"/>
                </a:solidFill>
                <a:effectLst/>
                <a:uLnTx/>
                <a:uFillTx/>
                <a:latin typeface="黑体" panose="02010609060101010101" pitchFamily="49" charset="-122"/>
                <a:ea typeface="黑体" panose="02010609060101010101" pitchFamily="49" charset="-122"/>
                <a:cs typeface="+mn-cs"/>
              </a:rPr>
              <a:t>8</a:t>
            </a:r>
            <a:r>
              <a:rPr kumimoji="0" lang="zh-CN" altLang="en-US" sz="4400" b="0" i="0" u="none" strike="noStrike" kern="1200" cap="none" spc="0" normalizeH="0" baseline="0" noProof="0" dirty="0">
                <a:ln>
                  <a:noFill/>
                </a:ln>
                <a:solidFill>
                  <a:srgbClr val="FFCC00"/>
                </a:solidFill>
                <a:effectLst/>
                <a:uLnTx/>
                <a:uFillTx/>
                <a:latin typeface="黑体" panose="02010609060101010101" pitchFamily="49" charset="-122"/>
                <a:ea typeface="黑体" panose="02010609060101010101" pitchFamily="49" charset="-122"/>
                <a:cs typeface="+mn-cs"/>
              </a:rPr>
              <a:t> </a:t>
            </a:r>
            <a:endParaRPr kumimoji="0" lang="en-US" altLang="zh-CN" sz="4400" b="0" i="0" u="none" strike="noStrike" kern="1200" cap="none" spc="0" normalizeH="0" baseline="0" noProof="0" dirty="0">
              <a:ln>
                <a:noFill/>
              </a:ln>
              <a:solidFill>
                <a:srgbClr val="FFCC00"/>
              </a:solidFill>
              <a:effectLst/>
              <a:uLnTx/>
              <a:uFillTx/>
              <a:latin typeface="黑体" panose="02010609060101010101" pitchFamily="49" charset="-122"/>
              <a:ea typeface="黑体" panose="02010609060101010101" pitchFamily="49" charset="-122"/>
              <a:cs typeface="+mn-cs"/>
            </a:endParaRPr>
          </a:p>
          <a:p>
            <a:pPr lvl="0">
              <a:spcBef>
                <a:spcPct val="50000"/>
              </a:spcBef>
              <a:buClrTx/>
              <a:buSzTx/>
              <a:buNone/>
            </a:pPr>
            <a:r>
              <a:rPr lang="en-US" altLang="zh-CN" sz="4400" dirty="0">
                <a:solidFill>
                  <a:prstClr val="white"/>
                </a:solidFill>
                <a:latin typeface="黑体" panose="02010609060101010101" pitchFamily="49" charset="-122"/>
              </a:rPr>
              <a:t>Scenes Design</a:t>
            </a:r>
            <a:endParaRPr kumimoji="0" lang="zh-CN" altLang="en-US" sz="4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扫描0013"/>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755650" y="930275"/>
            <a:ext cx="7632700" cy="5283200"/>
          </a:xfrm>
          <a:noFill/>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xfrm>
            <a:off x="395536" y="332656"/>
            <a:ext cx="7918450" cy="5616575"/>
          </a:xfrm>
        </p:spPr>
        <p:txBody>
          <a:bodyPr/>
          <a:lstStyle/>
          <a:p>
            <a:pPr marL="609600" indent="-609600">
              <a:defRPr/>
            </a:pPr>
            <a:r>
              <a:rPr sz="2800" b="1" dirty="0">
                <a:solidFill>
                  <a:srgbClr val="FFC000"/>
                </a:solidFill>
                <a:latin typeface="+mj-ea"/>
              </a:rPr>
              <a:t>Common mistakes in perspective</a:t>
            </a:r>
            <a:endParaRPr lang="zh-CN" altLang="en-US" sz="2800" dirty="0">
              <a:solidFill>
                <a:srgbClr val="FFC000"/>
              </a:solidFill>
              <a:latin typeface="+mj-ea"/>
              <a:ea typeface="+mj-ea"/>
            </a:endParaRPr>
          </a:p>
          <a:p>
            <a:pPr marL="609600" indent="-609600">
              <a:defRPr/>
            </a:pPr>
            <a:r>
              <a:rPr sz="2000" dirty="0">
                <a:latin typeface="Times New Roman" panose="02020603050405020304"/>
              </a:rPr>
              <a:t>(1) the far edge of the cube shall be shorter than the near edge, and the Oval at the mouth of the cup shall be flatter than the bottom.</a:t>
            </a:r>
          </a:p>
        </p:txBody>
      </p:sp>
      <p:pic>
        <p:nvPicPr>
          <p:cNvPr id="28675" name="Picture 4" descr="扫描0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72816"/>
            <a:ext cx="6858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511175" y="285750"/>
            <a:ext cx="7918450" cy="1071563"/>
          </a:xfrm>
        </p:spPr>
        <p:txBody>
          <a:bodyPr/>
          <a:lstStyle/>
          <a:p>
            <a:pPr marL="609600" indent="-609600">
              <a:buFont typeface="Wingdings 2" panose="05020102010507070707" pitchFamily="18" charset="2"/>
              <a:buNone/>
            </a:pPr>
            <a:r>
              <a:rPr sz="2000">
                <a:latin typeface="宋体" panose="02010600030101010101" pitchFamily="2" charset="-122"/>
              </a:rPr>
              <a:t>(2) the two ends of the mouth of the disk can not be drawn into a sharp shape, the middle part of the arc of the disk can not be drawn into a straight line, the back side of the arc of the disk is drawn too large, the left and right sides of the mouth of the tank should be shorter than those near it.</a:t>
            </a:r>
          </a:p>
        </p:txBody>
      </p:sp>
      <p:pic>
        <p:nvPicPr>
          <p:cNvPr id="29699" name="Picture 4" descr="扫描0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336304"/>
            <a:ext cx="7416800" cy="450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sz="half" idx="1"/>
          </p:nvPr>
        </p:nvSpPr>
        <p:spPr>
          <a:xfrm>
            <a:off x="469900" y="-892175"/>
            <a:ext cx="7631113" cy="2159000"/>
          </a:xfrm>
        </p:spPr>
        <p:txBody>
          <a:bodyPr/>
          <a:lstStyle/>
          <a:p>
            <a:pPr marL="609600" indent="-609600">
              <a:buFontTx/>
              <a:buNone/>
              <a:defRPr>
                <a:solidFill>
                  <a:srgbClr val="000000"/>
                </a:solidFill>
              </a:defRPr>
            </a:pPr>
            <a:endParaRPr lang="zh-CN" altLang="en-US" b="1"/>
          </a:p>
          <a:p>
            <a:pPr marL="609600" indent="-609600">
              <a:defRPr>
                <a:solidFill>
                  <a:srgbClr val="000000"/>
                </a:solidFill>
              </a:defRPr>
            </a:pPr>
            <a:endParaRPr lang="zh-CN" altLang="en-US" sz="2400"/>
          </a:p>
          <a:p>
            <a:pPr marL="609600" indent="-609600">
              <a:buFontTx/>
              <a:buNone/>
              <a:defRPr>
                <a:solidFill>
                  <a:srgbClr val="000000"/>
                </a:solidFill>
              </a:defRPr>
            </a:pPr>
            <a:endParaRPr lang="zh-CN" altLang="en-US" sz="2400"/>
          </a:p>
          <a:p>
            <a:pPr marL="609600" indent="-609600"/>
            <a:r>
              <a:rPr sz="2000">
                <a:latin typeface="Times New Roman" panose="02020603050405020304"/>
              </a:rPr>
              <a:t>(3) the label shape of the wine bottle should be consistent with the cylindrical shape of the wine bottle.</a:t>
            </a:r>
          </a:p>
        </p:txBody>
      </p:sp>
      <p:pic>
        <p:nvPicPr>
          <p:cNvPr id="30723" name="Picture 3" descr="扫描001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99318" y="1412776"/>
            <a:ext cx="7345363" cy="5246687"/>
          </a:xfrm>
          <a:noFill/>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3556" name="TextBox 9"/>
          <p:cNvSpPr txBox="1">
            <a:spLocks noChangeArrowheads="1"/>
          </p:cNvSpPr>
          <p:nvPr/>
        </p:nvSpPr>
        <p:spPr bwMode="auto">
          <a:xfrm>
            <a:off x="821690" y="196533"/>
            <a:ext cx="7500938" cy="645160"/>
          </a:xfrm>
          <a:prstGeom prst="rect">
            <a:avLst/>
          </a:prstGeom>
          <a:noFill/>
          <a:ln w="9525">
            <a:noFill/>
            <a:miter lim="800000"/>
          </a:ln>
        </p:spPr>
        <p:txBody>
          <a:bodyPr>
            <a:spAutoFit/>
          </a:bodyPr>
          <a:lstStyle/>
          <a:p>
            <a:pPr>
              <a:lnSpc>
                <a:spcPct val="150000"/>
              </a:lnSpc>
              <a:defRPr/>
            </a:pPr>
            <a:r>
              <a:rPr sz="2400">
                <a:latin typeface="楷体_GB2312"/>
              </a:rPr>
              <a:t>2. How to draw various background elements</a:t>
            </a:r>
            <a:endParaRPr lang="zh-CN" altLang="en-US" sz="2400" dirty="0">
              <a:solidFill>
                <a:schemeClr val="accent2">
                  <a:lumMod val="60000"/>
                  <a:lumOff val="40000"/>
                </a:schemeClr>
              </a:solidFill>
              <a:latin typeface="楷体_GB2312" pitchFamily="49" charset="-122"/>
              <a:ea typeface="楷体_GB2312" pitchFamily="49" charset="-122"/>
            </a:endParaRPr>
          </a:p>
        </p:txBody>
      </p:sp>
      <p:sp>
        <p:nvSpPr>
          <p:cNvPr id="31748" name="矩形 5"/>
          <p:cNvSpPr>
            <a:spLocks noChangeArrowheads="1"/>
          </p:cNvSpPr>
          <p:nvPr/>
        </p:nvSpPr>
        <p:spPr bwMode="auto">
          <a:xfrm>
            <a:off x="1150303" y="1041718"/>
            <a:ext cx="700087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1800" dirty="0">
                <a:latin typeface="楷体_GB2312"/>
              </a:rPr>
              <a:t>In </a:t>
            </a:r>
            <a:r>
              <a:rPr lang="en-US" sz="1800" dirty="0">
                <a:latin typeface="楷体_GB2312"/>
              </a:rPr>
              <a:t>An</a:t>
            </a:r>
            <a:r>
              <a:rPr sz="1800" dirty="0">
                <a:latin typeface="楷体_GB2312"/>
              </a:rPr>
              <a:t>, the cartoon story can be plotted in the air, the ground, the water, the universe and other environments, the natural environment of various objects become the elements of the background.</a:t>
            </a:r>
          </a:p>
        </p:txBody>
      </p:sp>
      <p:pic>
        <p:nvPicPr>
          <p:cNvPr id="31749" name="Picture 5" descr="2006816123336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73" y="2981325"/>
            <a:ext cx="572928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277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2771" name="矩形 5"/>
          <p:cNvSpPr>
            <a:spLocks noChangeArrowheads="1"/>
          </p:cNvSpPr>
          <p:nvPr/>
        </p:nvSpPr>
        <p:spPr bwMode="auto">
          <a:xfrm>
            <a:off x="785813" y="785813"/>
            <a:ext cx="7000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400">
                <a:latin typeface="楷体_GB2312"/>
              </a:rPr>
              <a:t>1. Smoke</a:t>
            </a:r>
          </a:p>
          <a:p>
            <a:pPr eaLnBrk="1" hangingPunct="1">
              <a:lnSpc>
                <a:spcPct val="150000"/>
              </a:lnSpc>
            </a:pPr>
            <a:r>
              <a:rPr sz="2400">
                <a:latin typeface="楷体_GB2312"/>
              </a:rPr>
              <a:t>Smoke can be seen as a combination of many spheres</a:t>
            </a:r>
          </a:p>
        </p:txBody>
      </p:sp>
      <p:pic>
        <p:nvPicPr>
          <p:cNvPr id="32772" name="Picture 8" descr="2006816123337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2643188"/>
            <a:ext cx="70008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379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3795" name="TextBox 9"/>
          <p:cNvSpPr txBox="1">
            <a:spLocks noChangeArrowheads="1"/>
          </p:cNvSpPr>
          <p:nvPr/>
        </p:nvSpPr>
        <p:spPr bwMode="auto">
          <a:xfrm>
            <a:off x="776923" y="358140"/>
            <a:ext cx="77866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400">
                <a:latin typeface="楷体_GB2312"/>
              </a:rPr>
              <a:t>A number of spheres of varying sizes are grouped together to mark out the light and dark parts of the sphere, creating the smoke.</a:t>
            </a:r>
          </a:p>
          <a:p>
            <a:pPr eaLnBrk="1" hangingPunct="1">
              <a:lnSpc>
                <a:spcPct val="150000"/>
              </a:lnSpc>
              <a:defRPr>
                <a:solidFill>
                  <a:srgbClr val="000000"/>
                </a:solidFill>
              </a:defRPr>
            </a:pPr>
            <a:endParaRPr lang="zh-CN" altLang="en-US" sz="2600">
              <a:latin typeface="楷体_GB2312" pitchFamily="49" charset="-122"/>
              <a:ea typeface="楷体_GB2312" pitchFamily="49" charset="-122"/>
            </a:endParaRPr>
          </a:p>
        </p:txBody>
      </p:sp>
      <p:pic>
        <p:nvPicPr>
          <p:cNvPr id="33796" name="Picture 5" descr="2006816123335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2071688"/>
            <a:ext cx="585787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4819" name="TextBox 9"/>
          <p:cNvSpPr txBox="1">
            <a:spLocks noChangeArrowheads="1"/>
          </p:cNvSpPr>
          <p:nvPr/>
        </p:nvSpPr>
        <p:spPr bwMode="auto">
          <a:xfrm>
            <a:off x="831215" y="224790"/>
            <a:ext cx="800100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a:latin typeface="楷体_GB2312"/>
              </a:rPr>
              <a:t>2. Clouds</a:t>
            </a:r>
          </a:p>
          <a:p>
            <a:pPr eaLnBrk="1" hangingPunct="1">
              <a:lnSpc>
                <a:spcPct val="150000"/>
              </a:lnSpc>
            </a:pPr>
            <a:r>
              <a:rPr sz="2000">
                <a:latin typeface="楷体_GB2312"/>
              </a:rPr>
              <a:t>Clouds are drawn like smoke, with spheres assembled and a long, flat geometry placed at the bottom, as shown in figure 5-1-47.</a:t>
            </a:r>
          </a:p>
          <a:p>
            <a:pPr eaLnBrk="1" hangingPunct="1">
              <a:lnSpc>
                <a:spcPct val="150000"/>
              </a:lnSpc>
              <a:defRPr>
                <a:solidFill>
                  <a:srgbClr val="000000"/>
                </a:solidFill>
              </a:defRPr>
            </a:pPr>
            <a:endParaRPr lang="zh-CN" altLang="en-US" sz="2400">
              <a:latin typeface="楷体_GB2312" pitchFamily="49" charset="-122"/>
              <a:ea typeface="楷体_GB2312" pitchFamily="49" charset="-122"/>
            </a:endParaRPr>
          </a:p>
          <a:p>
            <a:pPr eaLnBrk="1" hangingPunct="1">
              <a:lnSpc>
                <a:spcPct val="150000"/>
              </a:lnSpc>
              <a:defRPr>
                <a:solidFill>
                  <a:srgbClr val="000000"/>
                </a:solidFill>
              </a:defRPr>
            </a:pPr>
            <a:endParaRPr lang="zh-CN" altLang="en-US" sz="2400">
              <a:latin typeface="楷体_GB2312" pitchFamily="49" charset="-122"/>
              <a:ea typeface="楷体_GB2312" pitchFamily="49" charset="-122"/>
            </a:endParaRPr>
          </a:p>
        </p:txBody>
      </p:sp>
      <p:pic>
        <p:nvPicPr>
          <p:cNvPr id="34820" name="Picture 4" descr="2006816123335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2219325"/>
            <a:ext cx="54292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584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5843" name="TextBox 9"/>
          <p:cNvSpPr txBox="1">
            <a:spLocks noChangeArrowheads="1"/>
          </p:cNvSpPr>
          <p:nvPr/>
        </p:nvSpPr>
        <p:spPr bwMode="auto">
          <a:xfrm>
            <a:off x="717233" y="335915"/>
            <a:ext cx="800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400">
                <a:latin typeface="楷体_GB2312"/>
              </a:rPr>
              <a:t>By dividing the light and dark sides of the sphere and the strip at the bottom, the clouds are drawn.</a:t>
            </a:r>
          </a:p>
          <a:p>
            <a:pPr eaLnBrk="1" hangingPunct="1">
              <a:lnSpc>
                <a:spcPct val="150000"/>
              </a:lnSpc>
              <a:defRPr>
                <a:solidFill>
                  <a:srgbClr val="000000"/>
                </a:solidFill>
              </a:defRPr>
            </a:pPr>
            <a:endParaRPr lang="zh-CN" altLang="en-US" sz="2400">
              <a:latin typeface="楷体_GB2312" pitchFamily="49" charset="-122"/>
              <a:ea typeface="楷体_GB2312" pitchFamily="49" charset="-122"/>
            </a:endParaRPr>
          </a:p>
        </p:txBody>
      </p:sp>
      <p:pic>
        <p:nvPicPr>
          <p:cNvPr id="35844" name="Picture 4" descr="2006816123334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1714500"/>
            <a:ext cx="5915025"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6867" name="TextBox 9"/>
          <p:cNvSpPr txBox="1">
            <a:spLocks noChangeArrowheads="1"/>
          </p:cNvSpPr>
          <p:nvPr/>
        </p:nvSpPr>
        <p:spPr bwMode="auto">
          <a:xfrm>
            <a:off x="857250" y="285750"/>
            <a:ext cx="8001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1800" b="1">
                <a:latin typeface="楷体_GB2312"/>
              </a:rPr>
              <a:t>3. water</a:t>
            </a:r>
          </a:p>
          <a:p>
            <a:pPr eaLnBrk="1" hangingPunct="1">
              <a:lnSpc>
                <a:spcPct val="150000"/>
              </a:lnSpc>
            </a:pPr>
            <a:r>
              <a:rPr sz="1800" b="1">
                <a:latin typeface="楷体_GB2312"/>
              </a:rPr>
              <a:t>Draw a curve in perspective on the ground, in one side of the curve, according to the relationship between far and near size, draw a close to the ground oval, formed the water surface effect.</a:t>
            </a:r>
          </a:p>
          <a:p>
            <a:pPr eaLnBrk="1" hangingPunct="1">
              <a:lnSpc>
                <a:spcPct val="150000"/>
              </a:lnSpc>
              <a:defRPr>
                <a:solidFill>
                  <a:srgbClr val="000000"/>
                </a:solidFill>
              </a:defRPr>
            </a:pPr>
            <a:endParaRPr lang="zh-CN" altLang="en-US" sz="1800" b="1">
              <a:solidFill>
                <a:srgbClr val="FFFF99"/>
              </a:solidFill>
              <a:latin typeface="楷体_GB2312" pitchFamily="49" charset="-122"/>
              <a:ea typeface="楷体_GB2312" pitchFamily="49" charset="-122"/>
            </a:endParaRPr>
          </a:p>
          <a:p>
            <a:pPr eaLnBrk="1" hangingPunct="1">
              <a:lnSpc>
                <a:spcPct val="150000"/>
              </a:lnSpc>
            </a:pPr>
            <a:endParaRPr lang="zh-CN" altLang="en-US" sz="1800">
              <a:latin typeface="楷体_GB2312" pitchFamily="49" charset="-122"/>
              <a:ea typeface="楷体_GB2312" pitchFamily="49" charset="-122"/>
            </a:endParaRPr>
          </a:p>
        </p:txBody>
      </p:sp>
      <p:pic>
        <p:nvPicPr>
          <p:cNvPr id="36868" name="Picture 4" descr="200681612333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00313"/>
            <a:ext cx="29241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2006816123338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3143250"/>
            <a:ext cx="3657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6" descr="2006816123332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0688" y="4214813"/>
            <a:ext cx="3657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11267" name="TextBox 7"/>
          <p:cNvSpPr txBox="1">
            <a:spLocks noChangeArrowheads="1"/>
          </p:cNvSpPr>
          <p:nvPr/>
        </p:nvSpPr>
        <p:spPr bwMode="auto">
          <a:xfrm>
            <a:off x="660876" y="697483"/>
            <a:ext cx="7822248" cy="546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2000" dirty="0">
                <a:latin typeface="Times New Roman" panose="02020603050405020304"/>
              </a:rPr>
              <a:t>The scene is equivalent to the stage in the animation, the scene design is the sub-shot script after the process.</a:t>
            </a:r>
          </a:p>
          <a:p>
            <a:pPr algn="just" eaLnBrk="1" hangingPunct="1">
              <a:lnSpc>
                <a:spcPct val="150000"/>
              </a:lnSpc>
            </a:pPr>
            <a:r>
              <a:rPr sz="2200" dirty="0">
                <a:latin typeface="Times New Roman" panose="02020603050405020304"/>
              </a:rPr>
              <a:t>According to the shooting script to determine the need for the scene, make a list of scenes, to the scene designer to draw the scene. In order to make the animated character active in the background, the animator </a:t>
            </a:r>
            <a:r>
              <a:rPr sz="2400" dirty="0">
                <a:latin typeface="Times New Roman" panose="02020603050405020304"/>
              </a:rPr>
              <a:t>should</a:t>
            </a:r>
            <a:r>
              <a:rPr sz="2200" dirty="0">
                <a:latin typeface="Times New Roman" panose="02020603050405020304"/>
              </a:rPr>
              <a:t> simulate the effect of the camera movement on the background. The animator can master the angle of view and narration of the animation completely by the background factors.</a:t>
            </a:r>
            <a:endParaRPr lang="en-US" altLang="zh-CN" sz="2200" dirty="0"/>
          </a:p>
          <a:p>
            <a:pPr eaLnBrk="1" hangingPunct="1">
              <a:lnSpc>
                <a:spcPct val="150000"/>
              </a:lnSpc>
            </a:pPr>
            <a:r>
              <a:rPr sz="2200" dirty="0">
                <a:solidFill>
                  <a:srgbClr val="FFFFFF"/>
                </a:solidFill>
                <a:latin typeface="Times New Roman" panose="02020603050405020304"/>
              </a:rPr>
              <a:t>Once all the materials are finished, the original artist will create the stage animation.</a:t>
            </a:r>
            <a:endParaRPr lang="zh-CN" altLang="en-US" sz="2200" dirty="0"/>
          </a:p>
          <a:p>
            <a:pPr eaLnBrk="1" hangingPunct="1">
              <a:defRPr>
                <a:solidFill>
                  <a:srgbClr val="000000"/>
                </a:solidFill>
              </a:defRPr>
            </a:pPr>
            <a:endParaRPr lang="zh-CN" altLang="en-US" sz="22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789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7891" name="TextBox 9"/>
          <p:cNvSpPr txBox="1">
            <a:spLocks noChangeArrowheads="1"/>
          </p:cNvSpPr>
          <p:nvPr/>
        </p:nvSpPr>
        <p:spPr bwMode="auto">
          <a:xfrm>
            <a:off x="794068" y="233363"/>
            <a:ext cx="8001000"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sz="1800">
                <a:latin typeface="楷体_GB2312"/>
              </a:rPr>
              <a:t>4. Waves</a:t>
            </a:r>
          </a:p>
          <a:p>
            <a:pPr eaLnBrk="1" hangingPunct="1">
              <a:lnSpc>
                <a:spcPct val="150000"/>
              </a:lnSpc>
            </a:pPr>
            <a:r>
              <a:rPr sz="1800">
                <a:latin typeface="楷体_GB2312"/>
              </a:rPr>
              <a:t>The way the waves are drawn can be seen in the distant mountains. Waves can be thought of as a group of geometries with broad ends and pointed tips. A wave group is formed when a number of geometries are stacked together according to the relationship between near, great, far and small.</a:t>
            </a:r>
          </a:p>
          <a:p>
            <a:pPr eaLnBrk="1" hangingPunct="1">
              <a:lnSpc>
                <a:spcPct val="150000"/>
              </a:lnSpc>
              <a:defRPr>
                <a:solidFill>
                  <a:srgbClr val="000000"/>
                </a:solidFill>
              </a:defRPr>
            </a:pPr>
            <a:endParaRPr lang="zh-CN" altLang="en-US" sz="1800">
              <a:latin typeface="楷体_GB2312" pitchFamily="49" charset="-122"/>
              <a:ea typeface="楷体_GB2312" pitchFamily="49" charset="-122"/>
            </a:endParaRPr>
          </a:p>
        </p:txBody>
      </p:sp>
      <p:pic>
        <p:nvPicPr>
          <p:cNvPr id="37892" name="Picture 4" descr="2006816123334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2815773"/>
            <a:ext cx="53721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891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38915" name="Rectangle 8"/>
          <p:cNvSpPr>
            <a:spLocks noChangeArrowheads="1"/>
          </p:cNvSpPr>
          <p:nvPr/>
        </p:nvSpPr>
        <p:spPr bwMode="auto">
          <a:xfrm>
            <a:off x="928688" y="792163"/>
            <a:ext cx="7786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Finally, the light and dark parts of the wave group are divided.</a:t>
            </a:r>
            <a:endParaRPr lang="zh-CN" altLang="en-US" sz="2400">
              <a:latin typeface="楷体_GB2312" pitchFamily="49" charset="-122"/>
              <a:ea typeface="楷体_GB2312" pitchFamily="49" charset="-122"/>
            </a:endParaRPr>
          </a:p>
        </p:txBody>
      </p:sp>
      <p:pic>
        <p:nvPicPr>
          <p:cNvPr id="38916" name="Picture 4" descr="2006816123339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643063"/>
            <a:ext cx="5929312"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11" name="Rectangle 8"/>
          <p:cNvSpPr>
            <a:spLocks noChangeArrowheads="1"/>
          </p:cNvSpPr>
          <p:nvPr/>
        </p:nvSpPr>
        <p:spPr bwMode="auto">
          <a:xfrm>
            <a:off x="1000125" y="500063"/>
            <a:ext cx="6929438" cy="892175"/>
          </a:xfrm>
          <a:prstGeom prst="rect">
            <a:avLst/>
          </a:prstGeom>
          <a:noFill/>
          <a:ln w="9525">
            <a:noFill/>
            <a:miter lim="800000"/>
          </a:ln>
          <a:effectLst/>
        </p:spPr>
        <p:txBody>
          <a:bodyPr anchor="ctr">
            <a:spAutoFit/>
          </a:bodyPr>
          <a:lstStyle/>
          <a:p>
            <a:pPr eaLnBrk="0" hangingPunct="0">
              <a:defRPr/>
            </a:pPr>
            <a:r>
              <a:rPr sz="2800">
                <a:latin typeface="楷体_GB2312"/>
              </a:rPr>
              <a:t>3. Flash rendering process</a:t>
            </a:r>
            <a:endParaRPr lang="zh-CN" altLang="en-US" sz="2800" dirty="0">
              <a:solidFill>
                <a:schemeClr val="accent2">
                  <a:lumMod val="60000"/>
                  <a:lumOff val="40000"/>
                </a:schemeClr>
              </a:solidFill>
              <a:latin typeface="楷体_GB2312" pitchFamily="49" charset="-122"/>
              <a:ea typeface="楷体_GB2312" pitchFamily="49" charset="-122"/>
            </a:endParaRPr>
          </a:p>
          <a:p>
            <a:pPr eaLnBrk="0" hangingPunct="0">
              <a:defRPr>
                <a:solidFill>
                  <a:srgbClr val="000000"/>
                </a:solidFill>
              </a:defRPr>
            </a:pPr>
            <a:endParaRPr lang="en-US" altLang="zh-CN" sz="2400" dirty="0">
              <a:latin typeface="楷体_GB2312" pitchFamily="49" charset="-122"/>
              <a:ea typeface="楷体_GB2312" pitchFamily="49" charset="-122"/>
            </a:endParaRPr>
          </a:p>
        </p:txBody>
      </p:sp>
      <p:pic>
        <p:nvPicPr>
          <p:cNvPr id="39940" name="图片 5" descr="2008091115444144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285875"/>
            <a:ext cx="4262438" cy="52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0963" name="Rectangle 8"/>
          <p:cNvSpPr>
            <a:spLocks noChangeArrowheads="1"/>
          </p:cNvSpPr>
          <p:nvPr/>
        </p:nvSpPr>
        <p:spPr bwMode="auto">
          <a:xfrm>
            <a:off x="285750" y="357188"/>
            <a:ext cx="214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1. typesetting</a:t>
            </a:r>
          </a:p>
        </p:txBody>
      </p:sp>
      <p:pic>
        <p:nvPicPr>
          <p:cNvPr id="40964" name="图片 4" descr="1打稿.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3655" y="546100"/>
            <a:ext cx="456184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1986"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pic>
        <p:nvPicPr>
          <p:cNvPr id="41987" name="图片 6" descr="2分层描线.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7755" y="495300"/>
            <a:ext cx="5548630" cy="619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8"/>
          <p:cNvSpPr>
            <a:spLocks noChangeArrowheads="1"/>
          </p:cNvSpPr>
          <p:nvPr/>
        </p:nvSpPr>
        <p:spPr bwMode="auto">
          <a:xfrm>
            <a:off x="214313" y="395288"/>
            <a:ext cx="214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2. Layering</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3011" name="Rectangle 8"/>
          <p:cNvSpPr>
            <a:spLocks noChangeArrowheads="1"/>
          </p:cNvSpPr>
          <p:nvPr/>
        </p:nvSpPr>
        <p:spPr bwMode="auto">
          <a:xfrm>
            <a:off x="214313" y="395288"/>
            <a:ext cx="214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3. Undercolor</a:t>
            </a:r>
          </a:p>
        </p:txBody>
      </p:sp>
      <p:pic>
        <p:nvPicPr>
          <p:cNvPr id="43012" name="图片 6" descr="3打底色.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4570" y="461010"/>
            <a:ext cx="5605780" cy="62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4035" name="Rectangle 8"/>
          <p:cNvSpPr>
            <a:spLocks noChangeArrowheads="1"/>
          </p:cNvSpPr>
          <p:nvPr/>
        </p:nvSpPr>
        <p:spPr bwMode="auto">
          <a:xfrm>
            <a:off x="214313" y="395288"/>
            <a:ext cx="214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4. Paint</a:t>
            </a:r>
          </a:p>
        </p:txBody>
      </p:sp>
      <p:pic>
        <p:nvPicPr>
          <p:cNvPr id="44036" name="图片 4" descr="4上色.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220" y="264795"/>
            <a:ext cx="5721985" cy="640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45059" name="Rectangle 8"/>
          <p:cNvSpPr>
            <a:spLocks noChangeArrowheads="1"/>
          </p:cNvSpPr>
          <p:nvPr/>
        </p:nvSpPr>
        <p:spPr bwMode="auto">
          <a:xfrm>
            <a:off x="214313" y="395288"/>
            <a:ext cx="2143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sz="2400">
                <a:latin typeface="楷体_GB2312"/>
              </a:rPr>
              <a:t>5. Do post processing in Photoshop</a:t>
            </a:r>
          </a:p>
        </p:txBody>
      </p:sp>
      <p:pic>
        <p:nvPicPr>
          <p:cNvPr id="45060" name="图片 6" descr="2008091115444144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9225" y="231775"/>
            <a:ext cx="5156835" cy="639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3143250" y="6212523"/>
            <a:ext cx="27146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a:latin typeface="Times New Roman" panose="02020603050405020304"/>
              </a:rPr>
              <a:t>Scene of “Lord Ye  </a:t>
            </a:r>
            <a:r>
              <a:rPr lang="en-US">
                <a:latin typeface="Times New Roman" panose="02020603050405020304"/>
              </a:rPr>
              <a:t>loves</a:t>
            </a:r>
            <a:r>
              <a:rPr>
                <a:latin typeface="Times New Roman" panose="02020603050405020304"/>
              </a:rPr>
              <a:t> dragon”</a:t>
            </a:r>
          </a:p>
        </p:txBody>
      </p:sp>
      <p:pic>
        <p:nvPicPr>
          <p:cNvPr id="12291" name="图片 7" descr="叶公房间.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4313"/>
            <a:ext cx="3810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8" descr="叶公房间内景.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750" y="3205163"/>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9" descr="衣柜内景俯视图.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071813"/>
            <a:ext cx="3810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10"/>
          <p:cNvSpPr txBox="1">
            <a:spLocks noChangeArrowheads="1"/>
          </p:cNvSpPr>
          <p:nvPr/>
        </p:nvSpPr>
        <p:spPr bwMode="auto">
          <a:xfrm>
            <a:off x="6000750" y="2714625"/>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Duke of Ye’s room</a:t>
            </a:r>
          </a:p>
        </p:txBody>
      </p:sp>
      <p:sp>
        <p:nvSpPr>
          <p:cNvPr id="12295" name="TextBox 11"/>
          <p:cNvSpPr txBox="1">
            <a:spLocks noChangeArrowheads="1"/>
          </p:cNvSpPr>
          <p:nvPr/>
        </p:nvSpPr>
        <p:spPr bwMode="auto">
          <a:xfrm>
            <a:off x="5857875" y="5819775"/>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The wardrobe overlooks the interior</a:t>
            </a:r>
          </a:p>
        </p:txBody>
      </p:sp>
      <p:sp>
        <p:nvSpPr>
          <p:cNvPr id="12296" name="TextBox 12"/>
          <p:cNvSpPr txBox="1">
            <a:spLocks noChangeArrowheads="1"/>
          </p:cNvSpPr>
          <p:nvPr/>
        </p:nvSpPr>
        <p:spPr bwMode="auto">
          <a:xfrm>
            <a:off x="1571625" y="5819775"/>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Interior view of Duke of Ye’s Room</a:t>
            </a:r>
          </a:p>
        </p:txBody>
      </p:sp>
      <p:sp>
        <p:nvSpPr>
          <p:cNvPr id="12297" name="TextBox 13"/>
          <p:cNvSpPr txBox="1">
            <a:spLocks noChangeArrowheads="1"/>
          </p:cNvSpPr>
          <p:nvPr/>
        </p:nvSpPr>
        <p:spPr bwMode="auto">
          <a:xfrm>
            <a:off x="1643063" y="2714625"/>
            <a:ext cx="19288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Mountains and clouds</a:t>
            </a:r>
          </a:p>
        </p:txBody>
      </p:sp>
      <p:pic>
        <p:nvPicPr>
          <p:cNvPr id="12298" name="图片 14" descr="群山云团.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4313" y="571500"/>
            <a:ext cx="41973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5"/>
          <p:cNvSpPr txBox="1">
            <a:spLocks noChangeArrowheads="1"/>
          </p:cNvSpPr>
          <p:nvPr/>
        </p:nvSpPr>
        <p:spPr bwMode="auto">
          <a:xfrm>
            <a:off x="3903345" y="6285548"/>
            <a:ext cx="271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a:latin typeface="Times New Roman" panose="02020603050405020304"/>
              </a:rPr>
              <a:t>Yelang</a:t>
            </a:r>
          </a:p>
        </p:txBody>
      </p:sp>
      <p:sp>
        <p:nvSpPr>
          <p:cNvPr id="13315" name="TextBox 10"/>
          <p:cNvSpPr txBox="1">
            <a:spLocks noChangeArrowheads="1"/>
          </p:cNvSpPr>
          <p:nvPr/>
        </p:nvSpPr>
        <p:spPr bwMode="auto">
          <a:xfrm>
            <a:off x="6000750" y="2890838"/>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Interior view of Yelang Hall</a:t>
            </a:r>
          </a:p>
        </p:txBody>
      </p:sp>
      <p:sp>
        <p:nvSpPr>
          <p:cNvPr id="13316" name="TextBox 11"/>
          <p:cNvSpPr txBox="1">
            <a:spLocks noChangeArrowheads="1"/>
          </p:cNvSpPr>
          <p:nvPr/>
        </p:nvSpPr>
        <p:spPr bwMode="auto">
          <a:xfrm>
            <a:off x="5857875" y="5819775"/>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River scene</a:t>
            </a:r>
          </a:p>
        </p:txBody>
      </p:sp>
      <p:sp>
        <p:nvSpPr>
          <p:cNvPr id="13317" name="TextBox 12"/>
          <p:cNvSpPr txBox="1">
            <a:spLocks noChangeArrowheads="1"/>
          </p:cNvSpPr>
          <p:nvPr/>
        </p:nvSpPr>
        <p:spPr bwMode="auto">
          <a:xfrm>
            <a:off x="1571625" y="5819775"/>
            <a:ext cx="1928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Exterior shot at the foot of the mountain</a:t>
            </a:r>
          </a:p>
        </p:txBody>
      </p:sp>
      <p:sp>
        <p:nvSpPr>
          <p:cNvPr id="13318" name="TextBox 13"/>
          <p:cNvSpPr txBox="1">
            <a:spLocks noChangeArrowheads="1"/>
          </p:cNvSpPr>
          <p:nvPr/>
        </p:nvSpPr>
        <p:spPr bwMode="auto">
          <a:xfrm>
            <a:off x="1643063" y="2857500"/>
            <a:ext cx="19288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sz="1500">
                <a:latin typeface="Times New Roman" panose="02020603050405020304"/>
              </a:rPr>
              <a:t>Yelang Hall, exterior</a:t>
            </a:r>
          </a:p>
        </p:txBody>
      </p:sp>
      <p:pic>
        <p:nvPicPr>
          <p:cNvPr id="13319" name="图片 15" descr="河边外景.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7050" y="3371850"/>
            <a:ext cx="43783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16" descr="山脚下外景.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8" y="3333750"/>
            <a:ext cx="38100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17" descr="夜郎国大殿内景.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142875"/>
            <a:ext cx="371792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18" descr="夜郎国大殿外景.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063" y="214313"/>
            <a:ext cx="3810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714375" y="857250"/>
            <a:ext cx="5786438" cy="523875"/>
          </a:xfrm>
          <a:prstGeom prst="rect">
            <a:avLst/>
          </a:prstGeom>
          <a:noFill/>
        </p:spPr>
        <p:txBody>
          <a:bodyPr>
            <a:spAutoFit/>
          </a:bodyPr>
          <a:lstStyle/>
          <a:p>
            <a:pPr fontAlgn="auto">
              <a:spcBef>
                <a:spcPts val="0"/>
              </a:spcBef>
              <a:spcAft>
                <a:spcPts val="0"/>
              </a:spcAft>
              <a:defRPr/>
            </a:pPr>
            <a:r>
              <a:rPr sz="2800" b="1" dirty="0">
                <a:latin typeface="楷体_GB2312"/>
              </a:rPr>
              <a:t>. Layering the scene</a:t>
            </a:r>
            <a:endParaRPr lang="zh-CN" altLang="en-US" sz="2800" b="1" dirty="0">
              <a:solidFill>
                <a:schemeClr val="accent2">
                  <a:lumMod val="60000"/>
                  <a:lumOff val="40000"/>
                </a:schemeClr>
              </a:solidFill>
              <a:latin typeface="楷体_GB2312" pitchFamily="49" charset="-122"/>
              <a:ea typeface="楷体_GB2312" pitchFamily="49" charset="-122"/>
            </a:endParaRPr>
          </a:p>
        </p:txBody>
      </p:sp>
      <p:sp>
        <p:nvSpPr>
          <p:cNvPr id="14340" name="TextBox 9"/>
          <p:cNvSpPr txBox="1">
            <a:spLocks noChangeArrowheads="1"/>
          </p:cNvSpPr>
          <p:nvPr/>
        </p:nvSpPr>
        <p:spPr bwMode="auto">
          <a:xfrm>
            <a:off x="467544" y="1357313"/>
            <a:ext cx="8321551"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dirty="0"/>
          </a:p>
          <a:p>
            <a:pPr eaLnBrk="1" hangingPunct="1">
              <a:lnSpc>
                <a:spcPct val="150000"/>
              </a:lnSpc>
            </a:pPr>
            <a:r>
              <a:rPr sz="2000" dirty="0">
                <a:latin typeface="楷体_GB2312"/>
              </a:rPr>
              <a:t>When drawing a scene in flash, we should also pay attention to drawing the foreground, middle background and background in layers. Although they are all part of the scene, they need to be made separately.</a:t>
            </a:r>
          </a:p>
          <a:p>
            <a:pPr eaLnBrk="1" hangingPunct="1">
              <a:lnSpc>
                <a:spcPct val="150000"/>
              </a:lnSpc>
            </a:pPr>
            <a:r>
              <a:rPr sz="2000" dirty="0">
                <a:latin typeface="楷体_GB2312"/>
              </a:rPr>
              <a:t>Layering scenes can be used as follows:</a:t>
            </a:r>
          </a:p>
          <a:p>
            <a:pPr algn="just" eaLnBrk="1" hangingPunct="1">
              <a:lnSpc>
                <a:spcPct val="150000"/>
              </a:lnSpc>
            </a:pPr>
            <a:r>
              <a:rPr sz="2000" dirty="0">
                <a:latin typeface="楷体_GB2312"/>
              </a:rPr>
              <a:t>1. In a fixed lens, use it when the character passes behind the foreground and middle scenes, or to create the effect of selecting focal length.</a:t>
            </a:r>
          </a:p>
          <a:p>
            <a:pPr eaLnBrk="1" hangingPunct="1">
              <a:lnSpc>
                <a:spcPct val="150000"/>
              </a:lnSpc>
            </a:pPr>
            <a:r>
              <a:rPr lang="en-US" altLang="zh-CN" sz="2000" dirty="0">
                <a:latin typeface="楷体_GB2312"/>
              </a:rPr>
              <a:t>2. </a:t>
            </a:r>
            <a:r>
              <a:rPr sz="2000" dirty="0">
                <a:latin typeface="楷体_GB2312"/>
              </a:rPr>
              <a:t>In a moving camera, the foreground, middle, and background move together, but at different speeds. It creates a sense of depth.</a:t>
            </a:r>
          </a:p>
          <a:p>
            <a:pPr eaLnBrk="1" hangingPunct="1">
              <a:defRPr>
                <a:solidFill>
                  <a:srgbClr val="000000"/>
                </a:solidFill>
              </a:defRPr>
            </a:pPr>
            <a:endParaRPr lang="zh-CN" altLang="en-US" sz="2000" dirty="0">
              <a:latin typeface="楷体_GB2312" pitchFamily="49" charset="-122"/>
              <a:ea typeface="楷体_GB2312" pitchFamily="49" charset="-122"/>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5362"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1000125" y="974725"/>
            <a:ext cx="5786438" cy="954088"/>
          </a:xfrm>
          <a:prstGeom prst="rect">
            <a:avLst/>
          </a:prstGeom>
          <a:noFill/>
        </p:spPr>
        <p:txBody>
          <a:bodyPr>
            <a:spAutoFit/>
          </a:bodyPr>
          <a:lstStyle/>
          <a:p>
            <a:pPr fontAlgn="auto">
              <a:spcBef>
                <a:spcPts val="0"/>
              </a:spcBef>
              <a:spcAft>
                <a:spcPts val="0"/>
              </a:spcAft>
              <a:defRPr/>
            </a:pPr>
            <a:r>
              <a:rPr sz="2800" b="1">
                <a:latin typeface="楷体_GB2312"/>
              </a:rPr>
              <a:t>The phenomenon of perspective</a:t>
            </a:r>
          </a:p>
          <a:p>
            <a:pPr fontAlgn="auto">
              <a:spcBef>
                <a:spcPts val="0"/>
              </a:spcBef>
              <a:spcAft>
                <a:spcPts val="0"/>
              </a:spcAft>
              <a:defRPr>
                <a:solidFill>
                  <a:srgbClr val="000000"/>
                </a:solidFill>
              </a:defRPr>
            </a:pPr>
            <a:endParaRPr lang="zh-CN" altLang="en-US" sz="2800" b="1" dirty="0">
              <a:solidFill>
                <a:schemeClr val="accent2">
                  <a:lumMod val="60000"/>
                  <a:lumOff val="40000"/>
                </a:schemeClr>
              </a:solidFill>
              <a:latin typeface="楷体_GB2312" pitchFamily="49" charset="-122"/>
              <a:ea typeface="楷体_GB2312" pitchFamily="49" charset="-122"/>
            </a:endParaRPr>
          </a:p>
        </p:txBody>
      </p:sp>
      <p:sp>
        <p:nvSpPr>
          <p:cNvPr id="15364" name="TextBox 9"/>
          <p:cNvSpPr txBox="1">
            <a:spLocks noChangeArrowheads="1"/>
          </p:cNvSpPr>
          <p:nvPr/>
        </p:nvSpPr>
        <p:spPr bwMode="auto">
          <a:xfrm>
            <a:off x="1071563" y="1674813"/>
            <a:ext cx="7000875" cy="55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dirty="0"/>
          </a:p>
          <a:p>
            <a:pPr eaLnBrk="1" hangingPunct="1">
              <a:lnSpc>
                <a:spcPct val="150000"/>
              </a:lnSpc>
            </a:pPr>
            <a:r>
              <a:rPr sz="2200" dirty="0">
                <a:latin typeface="Times New Roman" panose="02020603050405020304"/>
              </a:rPr>
              <a:t>The term “</a:t>
            </a:r>
            <a:r>
              <a:rPr sz="2400" dirty="0" err="1">
                <a:latin typeface="Times New Roman" panose="02020603050405020304"/>
              </a:rPr>
              <a:t>Perspective</a:t>
            </a:r>
            <a:r>
              <a:rPr sz="2200" dirty="0" err="1">
                <a:latin typeface="Times New Roman" panose="02020603050405020304"/>
              </a:rPr>
              <a:t>”means</a:t>
            </a:r>
            <a:r>
              <a:rPr sz="2200" dirty="0">
                <a:latin typeface="Times New Roman" panose="02020603050405020304"/>
              </a:rPr>
              <a:t> the observation of natural objects through a perspective plane (such as a glass window) perpendicular to the ground.</a:t>
            </a:r>
          </a:p>
          <a:p>
            <a:pPr eaLnBrk="1" hangingPunct="1">
              <a:lnSpc>
                <a:spcPct val="150000"/>
              </a:lnSpc>
            </a:pPr>
            <a:r>
              <a:rPr sz="2200" dirty="0">
                <a:latin typeface="Times New Roman" panose="02020603050405020304"/>
              </a:rPr>
              <a:t>When we stand in a fixed position and look in one direction, we see that objects of the same size will be imaged in different states and sizes on the retina of our eyes, depending on the distance and the position. This phenomenon is called perspective.</a:t>
            </a:r>
          </a:p>
          <a:p>
            <a:pPr eaLnBrk="1" hangingPunct="1">
              <a:lnSpc>
                <a:spcPct val="150000"/>
              </a:lnSpc>
              <a:defRPr>
                <a:solidFill>
                  <a:srgbClr val="000000"/>
                </a:solidFill>
              </a:defRPr>
            </a:pPr>
            <a:endParaRPr lang="zh-CN" altLang="en-US" sz="2000" dirty="0"/>
          </a:p>
          <a:p>
            <a:pPr eaLnBrk="1" hangingPunct="1">
              <a:lnSpc>
                <a:spcPct val="150000"/>
              </a:lnSpc>
              <a:defRPr>
                <a:solidFill>
                  <a:srgbClr val="000000"/>
                </a:solidFill>
              </a:defRPr>
            </a:pP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12006-11-12_5_19_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1913" y="1125538"/>
            <a:ext cx="6697662" cy="5022850"/>
          </a:xfr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solidFill>
                  <a:srgbClr val="000000"/>
                </a:solidFill>
              </a:defRPr>
            </a:pPr>
            <a:endParaRPr lang="zh-CN" altLang="en-US">
              <a:ea typeface="黑体" panose="02010609060101010101" pitchFamily="49" charset="-122"/>
            </a:endParaRPr>
          </a:p>
        </p:txBody>
      </p:sp>
      <p:sp>
        <p:nvSpPr>
          <p:cNvPr id="24" name="TextBox 23"/>
          <p:cNvSpPr txBox="1"/>
          <p:nvPr/>
        </p:nvSpPr>
        <p:spPr>
          <a:xfrm>
            <a:off x="879793" y="451803"/>
            <a:ext cx="5786437" cy="954087"/>
          </a:xfrm>
          <a:prstGeom prst="rect">
            <a:avLst/>
          </a:prstGeom>
          <a:noFill/>
        </p:spPr>
        <p:txBody>
          <a:bodyPr>
            <a:spAutoFit/>
          </a:bodyPr>
          <a:lstStyle/>
          <a:p>
            <a:pPr fontAlgn="auto">
              <a:spcBef>
                <a:spcPts val="0"/>
              </a:spcBef>
              <a:spcAft>
                <a:spcPts val="0"/>
              </a:spcAft>
              <a:defRPr/>
            </a:pPr>
            <a:r>
              <a:rPr sz="2800">
                <a:latin typeface="楷体_GB2312"/>
              </a:rPr>
              <a:t>The main terms commonly used in clairvoyance</a:t>
            </a:r>
          </a:p>
          <a:p>
            <a:pPr fontAlgn="auto">
              <a:spcBef>
                <a:spcPts val="0"/>
              </a:spcBef>
              <a:spcAft>
                <a:spcPts val="0"/>
              </a:spcAft>
              <a:defRPr>
                <a:solidFill>
                  <a:srgbClr val="000000"/>
                </a:solidFill>
              </a:defRPr>
            </a:pPr>
            <a:endParaRPr lang="zh-CN" altLang="en-US" sz="2800" b="1" dirty="0">
              <a:solidFill>
                <a:schemeClr val="accent2">
                  <a:lumMod val="60000"/>
                  <a:lumOff val="40000"/>
                </a:schemeClr>
              </a:solidFill>
              <a:latin typeface="楷体_GB2312" pitchFamily="49" charset="-122"/>
              <a:ea typeface="楷体_GB2312" pitchFamily="49" charset="-122"/>
            </a:endParaRPr>
          </a:p>
        </p:txBody>
      </p:sp>
      <p:sp>
        <p:nvSpPr>
          <p:cNvPr id="14340" name="TextBox 9"/>
          <p:cNvSpPr txBox="1">
            <a:spLocks noChangeArrowheads="1"/>
          </p:cNvSpPr>
          <p:nvPr/>
        </p:nvSpPr>
        <p:spPr bwMode="auto">
          <a:xfrm>
            <a:off x="1091565" y="1687195"/>
            <a:ext cx="7500938" cy="6185535"/>
          </a:xfrm>
          <a:prstGeom prst="rect">
            <a:avLst/>
          </a:prstGeom>
          <a:noFill/>
          <a:ln w="9525">
            <a:noFill/>
            <a:miter lim="800000"/>
          </a:ln>
        </p:spPr>
        <p:txBody>
          <a:bodyPr>
            <a:spAutoFit/>
          </a:bodyPr>
          <a:lstStyle/>
          <a:p>
            <a:pPr>
              <a:defRPr/>
            </a:pPr>
            <a:endParaRPr/>
          </a:p>
          <a:p>
            <a:pPr marL="609600" indent="-609600">
              <a:lnSpc>
                <a:spcPct val="150000"/>
              </a:lnSpc>
              <a:defRPr/>
            </a:pPr>
            <a:r>
              <a:rPr sz="2000">
                <a:latin typeface="Arial" panose="020B0604020202020204"/>
              </a:rPr>
              <a:t>(1) point of view: the position of the painter’s eyes</a:t>
            </a:r>
          </a:p>
          <a:p>
            <a:pPr marL="609600" indent="-609600">
              <a:lnSpc>
                <a:spcPct val="150000"/>
              </a:lnSpc>
              <a:defRPr/>
            </a:pPr>
            <a:r>
              <a:rPr sz="2000">
                <a:latin typeface="Arial" panose="020B0604020202020204"/>
              </a:rPr>
              <a:t>(2) line of sight: a horizontal line at the front of the painter, equal in height to the point of view and parallel to the ground. In the vast sea, the horizon and the horizon of the flat grassland will coincide. When looking up, the eye level is low, and when looking down, the eye level is high.</a:t>
            </a:r>
          </a:p>
          <a:p>
            <a:pPr marL="609600" indent="-609600">
              <a:lnSpc>
                <a:spcPct val="150000"/>
              </a:lnSpc>
              <a:defRPr/>
            </a:pPr>
            <a:r>
              <a:rPr sz="2000">
                <a:latin typeface="Arial" panose="020B0604020202020204"/>
              </a:rPr>
              <a:t>(3) center point: the vertical point of view on the screen is called the center point. The intersection of vanishing line and line of sight in parallel perspective.</a:t>
            </a:r>
          </a:p>
          <a:p>
            <a:pPr>
              <a:lnSpc>
                <a:spcPct val="150000"/>
              </a:lnSpc>
              <a:defRPr>
                <a:solidFill>
                  <a:srgbClr val="000000"/>
                </a:solidFill>
              </a:defRPr>
            </a:pPr>
            <a:endParaRPr lang="zh-CN" altLang="en-US" sz="2400" dirty="0">
              <a:latin typeface="楷体_GB2312" pitchFamily="49" charset="-122"/>
              <a:ea typeface="楷体_GB2312" pitchFamily="49" charset="-122"/>
            </a:endParaRPr>
          </a:p>
          <a:p>
            <a:pPr>
              <a:lnSpc>
                <a:spcPct val="150000"/>
              </a:lnSpc>
              <a:defRPr>
                <a:solidFill>
                  <a:srgbClr val="000000"/>
                </a:solidFill>
              </a:defRPr>
            </a:pPr>
            <a:endParaRPr lang="zh-CN" altLang="en-US" sz="2400" dirty="0">
              <a:latin typeface="楷体_GB2312" pitchFamily="49" charset="-122"/>
              <a:ea typeface="楷体_GB2312" pitchFamily="49" charset="-122"/>
            </a:endParaRPr>
          </a:p>
          <a:p>
            <a:pPr>
              <a:lnSpc>
                <a:spcPct val="150000"/>
              </a:lnSpc>
              <a:defRPr>
                <a:solidFill>
                  <a:srgbClr val="000000"/>
                </a:solidFill>
              </a:defRPr>
            </a:pPr>
            <a:endParaRPr lang="zh-CN" altLang="en-US" sz="2400" dirty="0">
              <a:latin typeface="楷体_GB2312" pitchFamily="49" charset="-122"/>
              <a:ea typeface="楷体_GB2312" pitchFamily="49" charset="-122"/>
            </a:endParaRPr>
          </a:p>
        </p:txBody>
      </p:sp>
    </p:spTree>
  </p:cSld>
  <p:clrMapOvr>
    <a:masterClrMapping/>
  </p:clrMapOvr>
  <p:transition>
    <p:fade/>
  </p:transition>
</p:sld>
</file>

<file path=ppt/theme/theme1.xml><?xml version="1.0" encoding="utf-8"?>
<a:theme xmlns:a="http://schemas.openxmlformats.org/drawingml/2006/main" name="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Verve</Template>
  <TotalTime>20</TotalTime>
  <Words>1363</Words>
  <Application>Microsoft Office PowerPoint</Application>
  <PresentationFormat>全屏显示(4:3)</PresentationFormat>
  <Paragraphs>104</Paragraphs>
  <Slides>37</Slides>
  <Notes>27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37</vt:i4>
      </vt:variant>
    </vt:vector>
  </HeadingPairs>
  <TitlesOfParts>
    <vt:vector size="47" baseType="lpstr">
      <vt:lpstr>黑体</vt:lpstr>
      <vt:lpstr>楷体_GB2312</vt:lpstr>
      <vt:lpstr>宋体</vt:lpstr>
      <vt:lpstr>Arial</vt:lpstr>
      <vt:lpstr>Calibri</vt:lpstr>
      <vt:lpstr>Franklin Gothic Book</vt:lpstr>
      <vt:lpstr>Times New Roman</vt:lpstr>
      <vt:lpstr>Wingdings 2</vt:lpstr>
      <vt:lpstr>技巧</vt:lpstr>
      <vt:lpstr>1_技巧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动画概论模板测试</dc:title>
  <dc:creator>Cui</dc:creator>
  <cp:lastModifiedBy>陈俐燕</cp:lastModifiedBy>
  <cp:revision>179</cp:revision>
  <dcterms:created xsi:type="dcterms:W3CDTF">2007-05-12T05:01:00Z</dcterms:created>
  <dcterms:modified xsi:type="dcterms:W3CDTF">2021-05-24T05:12:43Z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